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 id="2147483673" r:id="rId3"/>
  </p:sldMasterIdLst>
  <p:notesMasterIdLst>
    <p:notesMasterId r:id="rId2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509444-BF2F-41ED-8861-EC5FFE69449E}">
  <a:tblStyle styleId="{17509444-BF2F-41ED-8861-EC5FFE69449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napToObjects="1">
      <p:cViewPr varScale="1">
        <p:scale>
          <a:sx n="142" d="100"/>
          <a:sy n="142" d="100"/>
        </p:scale>
        <p:origin x="7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blog.naver.com/hanwhablo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3" name="Shape 14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lnSpc>
                <a:spcPct val="90000"/>
              </a:lnSpc>
              <a:spcBef>
                <a:spcPts val="0"/>
              </a:spcBef>
              <a:buClr>
                <a:schemeClr val="dk1"/>
              </a:buClr>
              <a:buSzPct val="109090"/>
              <a:buChar char="●"/>
            </a:pPr>
            <a:r>
              <a:rPr lang="ko" sz="1050">
                <a:solidFill>
                  <a:srgbClr val="525151"/>
                </a:solidFill>
                <a:highlight>
                  <a:srgbClr val="FFFFFF"/>
                </a:highlight>
              </a:rPr>
              <a:t>모바일 애플리케이션 콘텐츠 접근성 지침 2.0 국가표준</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75" name="Shape 37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a:lnSpc>
                <a:spcPct val="115000"/>
              </a:lnSpc>
              <a:spcBef>
                <a:spcPts val="0"/>
              </a:spcBef>
              <a:buClr>
                <a:schemeClr val="dk1"/>
              </a:buClr>
              <a:buSzPct val="78571"/>
              <a:buFont typeface="Arial"/>
              <a:buNone/>
            </a:pPr>
            <a:r>
              <a:rPr lang="ko" sz="1350">
                <a:solidFill>
                  <a:srgbClr val="444444"/>
                </a:solidFill>
                <a:highlight>
                  <a:srgbClr val="FFFFFF"/>
                </a:highlight>
              </a:rPr>
              <a:t>커뮤니티 맵핑은 시각장애인의 길 찾기 및 보행에 편의를 제공하기 위해 개발된 기능성 애플리케이션이다. 일반인은 시각장애인에게 도로 정보를 공유해 주고, 시각장애인은 일반인이 공유한 정보를 실시간으로 제공받아 음성으로 길 안내를 받는 방식이다.</a:t>
            </a:r>
          </a:p>
          <a:p>
            <a:pPr lvl="0">
              <a:lnSpc>
                <a:spcPct val="115000"/>
              </a:lnSpc>
              <a:spcBef>
                <a:spcPts val="0"/>
              </a:spcBef>
              <a:buClr>
                <a:schemeClr val="dk1"/>
              </a:buClr>
              <a:buSzPct val="78571"/>
              <a:buFont typeface="Arial"/>
              <a:buNone/>
            </a:pPr>
            <a:r>
              <a:rPr lang="ko" sz="1350">
                <a:solidFill>
                  <a:srgbClr val="444444"/>
                </a:solidFill>
                <a:highlight>
                  <a:srgbClr val="FFFFFF"/>
                </a:highlight>
              </a:rPr>
              <a:t>커뮤니티 맵핑의 사용법은 간단하다. 일반인이 신호등을 앱으로 촬영하여 서버에 등록하기만 하면 된다. 등록된 정보는 시각장애인 사용자에게 실시간으로 제공된다. 시각장애인이 커뮤니티 맵핑을 실행하면 GPS를 통해 자동으로 주변 지역이 특정되고, 일반인 사용자가 공유한 데이터를 기반으로 장애인과 신호등간의 거리가 실시간으로 음성 출력된다. 이를 통해 안전사고를 미연에 방지하는 것이다. 신호등 정보를 입력한 일반인 사용자는 할인 쿠폰을 보상으로 지급받는다.</a:t>
            </a:r>
          </a:p>
          <a:p>
            <a:pPr lvl="0">
              <a:lnSpc>
                <a:spcPct val="115000"/>
              </a:lnSpc>
              <a:spcBef>
                <a:spcPts val="0"/>
              </a:spcBef>
              <a:buClr>
                <a:schemeClr val="dk1"/>
              </a:buClr>
              <a:buSzPct val="78571"/>
              <a:buFont typeface="Arial"/>
              <a:buNone/>
            </a:pPr>
            <a:r>
              <a:rPr lang="ko" sz="1350">
                <a:solidFill>
                  <a:srgbClr val="444444"/>
                </a:solidFill>
                <a:highlight>
                  <a:srgbClr val="FFFFFF"/>
                </a:highlight>
              </a:rPr>
              <a:t>소니스트 김경태 대표는 “기존의 길 찾기 애플리케이션은 위치 정보 서비스가 시각적인 데이터만 제공하는 것에 그쳐 시각장애인이 관련 정보를 이용하는데 제한이 많았다. 커뮤니티 맵핑은 해당 데이터를 음성으로 출력하여 시각장애인의 보행에 도움이 된다”고 말했다.</a:t>
            </a:r>
          </a:p>
          <a:p>
            <a:pPr lvl="0" rtl="0">
              <a:spcBef>
                <a:spcPts val="0"/>
              </a:spcBef>
              <a:buNone/>
            </a:pPr>
            <a:endParaRPr/>
          </a:p>
        </p:txBody>
      </p:sp>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algn="just" rtl="0">
              <a:lnSpc>
                <a:spcPct val="115000"/>
              </a:lnSpc>
              <a:spcBef>
                <a:spcPts val="0"/>
              </a:spcBef>
              <a:buNone/>
            </a:pPr>
            <a:r>
              <a:rPr lang="ko" sz="1000">
                <a:solidFill>
                  <a:srgbClr val="666666"/>
                </a:solidFill>
                <a:highlight>
                  <a:srgbClr val="FFFFFF"/>
                </a:highlight>
              </a:rPr>
              <a:t>시각장애인들을 위한 지하철 스마트 내비게이션 시스템 '랜턴'은 스마트폰에 관련 애플리케이션을 설치하면 곳곳에 부착된 '비콘'을 통해 작동하게 됩니다. 여기서 비콘이란 근거리 무선 통신을 일컫는데요. 와이파이나 광대역 통신이 장거리용 통신이라면 비콘은 블루투스와 같은 근거리에 초점을 맞춘 통신이라고 할 수 있습니다. </a:t>
            </a:r>
            <a:r>
              <a:rPr lang="ko" sz="1000">
                <a:solidFill>
                  <a:srgbClr val="33C7E1"/>
                </a:solidFill>
                <a:highlight>
                  <a:srgbClr val="FFFFFF"/>
                </a:highlight>
              </a:rPr>
              <a:t>시각장애인들은 랜턴 시스템과 관련한 스마트폰 어플을 작동할 시, 지하철 내 비콘과 연결되어 길안내의 서비스를 받을 수 있게 되는데요. 동시에 열차 도착시각과 안전선 위치, 출구 위치 등 다양한 지하철 정보 등을 실시간으로 제공합니다.</a:t>
            </a:r>
            <a:r>
              <a:rPr lang="ko" sz="1000">
                <a:solidFill>
                  <a:srgbClr val="666666"/>
                </a:solidFill>
                <a:highlight>
                  <a:srgbClr val="FFFFFF"/>
                </a:highlight>
              </a:rPr>
              <a:t> 또한 지하철을 비롯해 비콘이 설치된 버스정류장과 기차역 등 대중교통을 이용하는 모든 곳에서 배차 정보와 길안내 서비스를 어렵지 않게 받을 수 있는데요.  이외에도 백화점이나 관광지 등에서도 적용되어 다양한 정보를 쉽게 얻을 수 있다는 장점이 있다고 하네요! </a:t>
            </a:r>
          </a:p>
          <a:p>
            <a:pPr lvl="0" algn="just">
              <a:lnSpc>
                <a:spcPct val="115000"/>
              </a:lnSpc>
              <a:spcBef>
                <a:spcPts val="0"/>
              </a:spcBef>
              <a:buClr>
                <a:schemeClr val="dk1"/>
              </a:buClr>
              <a:buFont typeface="Arial"/>
              <a:buNone/>
            </a:pPr>
            <a:endParaRPr sz="1000">
              <a:solidFill>
                <a:srgbClr val="33C7E1"/>
              </a:solidFill>
              <a:highlight>
                <a:srgbClr val="FFFFFF"/>
              </a:highlight>
            </a:endParaRPr>
          </a:p>
          <a:p>
            <a:pPr lvl="0" algn="just">
              <a:lnSpc>
                <a:spcPct val="150000"/>
              </a:lnSpc>
              <a:spcBef>
                <a:spcPts val="800"/>
              </a:spcBef>
              <a:spcAft>
                <a:spcPts val="500"/>
              </a:spcAft>
              <a:buClr>
                <a:schemeClr val="dk1"/>
              </a:buClr>
              <a:buFont typeface="Arial"/>
              <a:buNone/>
            </a:pPr>
            <a:endParaRPr sz="900">
              <a:solidFill>
                <a:schemeClr val="hlink"/>
              </a:solidFill>
              <a:highlight>
                <a:srgbClr val="FFFFFF"/>
              </a:highlight>
              <a:latin typeface="Dotum"/>
              <a:ea typeface="Dotum"/>
              <a:cs typeface="Dotum"/>
              <a:sym typeface="Dotum"/>
              <a:hlinkClick r:id="rId3"/>
            </a:endParaRPr>
          </a:p>
          <a:p>
            <a:pPr lvl="0" rtl="0">
              <a:spcBef>
                <a:spcPts val="0"/>
              </a:spcBef>
              <a:buNone/>
            </a:pPr>
            <a:endParaRPr/>
          </a:p>
        </p:txBody>
      </p:sp>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27" name="Shape 22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4278300" y="2751162"/>
            <a:ext cx="587400" cy="0"/>
          </a:xfrm>
          <a:prstGeom prst="straightConnector1">
            <a:avLst/>
          </a:prstGeom>
          <a:noFill/>
          <a:ln w="76200" cap="flat" cmpd="sng">
            <a:solidFill>
              <a:schemeClr val="dk1"/>
            </a:solidFill>
            <a:prstDash val="solid"/>
            <a:round/>
            <a:headEnd type="none" w="med" len="med"/>
            <a:tailEnd type="none" w="med" len="med"/>
          </a:ln>
        </p:spPr>
      </p:cxnSp>
      <p:sp>
        <p:nvSpPr>
          <p:cNvPr id="11" name="Shape 11"/>
          <p:cNvSpPr txBox="1">
            <a:spLocks noGrp="1"/>
          </p:cNvSpPr>
          <p:nvPr>
            <p:ph type="ctrTitle"/>
          </p:nvPr>
        </p:nvSpPr>
        <p:spPr>
          <a:xfrm>
            <a:off x="311700" y="595975"/>
            <a:ext cx="8520600" cy="1957800"/>
          </a:xfrm>
          <a:prstGeom prst="rect">
            <a:avLst/>
          </a:prstGeom>
        </p:spPr>
        <p:txBody>
          <a:bodyPr lIns="91425" tIns="91425" rIns="91425" bIns="91425" anchor="b" anchorCtr="0"/>
          <a:lstStyle>
            <a:lvl1pPr lvl="0" algn="ctr" rtl="0">
              <a:spcBef>
                <a:spcPts val="0"/>
              </a:spcBef>
              <a:buSzPct val="100000"/>
              <a:defRPr sz="5400"/>
            </a:lvl1pPr>
            <a:lvl2pPr lvl="1" algn="ctr" rtl="0">
              <a:spcBef>
                <a:spcPts val="0"/>
              </a:spcBef>
              <a:buSzPct val="100000"/>
              <a:defRPr sz="5400"/>
            </a:lvl2pPr>
            <a:lvl3pPr lvl="2" algn="ctr" rtl="0">
              <a:spcBef>
                <a:spcPts val="0"/>
              </a:spcBef>
              <a:buSzPct val="100000"/>
              <a:defRPr sz="5400"/>
            </a:lvl3pPr>
            <a:lvl4pPr lvl="3" algn="ctr" rtl="0">
              <a:spcBef>
                <a:spcPts val="0"/>
              </a:spcBef>
              <a:buSzPct val="100000"/>
              <a:defRPr sz="5400"/>
            </a:lvl4pPr>
            <a:lvl5pPr lvl="4" algn="ctr" rtl="0">
              <a:spcBef>
                <a:spcPts val="0"/>
              </a:spcBef>
              <a:buSzPct val="100000"/>
              <a:defRPr sz="5400"/>
            </a:lvl5pPr>
            <a:lvl6pPr lvl="5" algn="ctr" rtl="0">
              <a:spcBef>
                <a:spcPts val="0"/>
              </a:spcBef>
              <a:buSzPct val="100000"/>
              <a:defRPr sz="5400"/>
            </a:lvl6pPr>
            <a:lvl7pPr lvl="6" algn="ctr" rtl="0">
              <a:spcBef>
                <a:spcPts val="0"/>
              </a:spcBef>
              <a:buSzPct val="100000"/>
              <a:defRPr sz="5400"/>
            </a:lvl7pPr>
            <a:lvl8pPr lvl="7" algn="ctr" rtl="0">
              <a:spcBef>
                <a:spcPts val="0"/>
              </a:spcBef>
              <a:buSzPct val="100000"/>
              <a:defRPr sz="5400"/>
            </a:lvl8pPr>
            <a:lvl9pPr lvl="8" algn="ctr" rtl="0">
              <a:spcBef>
                <a:spcPts val="0"/>
              </a:spcBef>
              <a:buSzPct val="100000"/>
              <a:defRPr sz="5400"/>
            </a:lvl9pPr>
          </a:lstStyle>
          <a:p>
            <a:endParaRPr/>
          </a:p>
        </p:txBody>
      </p:sp>
      <p:sp>
        <p:nvSpPr>
          <p:cNvPr id="12" name="Shape 12"/>
          <p:cNvSpPr txBox="1">
            <a:spLocks noGrp="1"/>
          </p:cNvSpPr>
          <p:nvPr>
            <p:ph type="subTitle" idx="1"/>
          </p:nvPr>
        </p:nvSpPr>
        <p:spPr>
          <a:xfrm>
            <a:off x="311700" y="3165823"/>
            <a:ext cx="8520600" cy="7335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400"/>
            </a:lvl1pPr>
            <a:lvl2pPr lvl="1" algn="ctr" rtl="0">
              <a:lnSpc>
                <a:spcPct val="100000"/>
              </a:lnSpc>
              <a:spcBef>
                <a:spcPts val="0"/>
              </a:spcBef>
              <a:spcAft>
                <a:spcPts val="0"/>
              </a:spcAft>
              <a:buSzPct val="100000"/>
              <a:buNone/>
              <a:defRPr sz="2400"/>
            </a:lvl2pPr>
            <a:lvl3pPr lvl="2" algn="ctr" rtl="0">
              <a:lnSpc>
                <a:spcPct val="100000"/>
              </a:lnSpc>
              <a:spcBef>
                <a:spcPts val="0"/>
              </a:spcBef>
              <a:spcAft>
                <a:spcPts val="0"/>
              </a:spcAft>
              <a:buSzPct val="100000"/>
              <a:buNone/>
              <a:defRPr sz="2400"/>
            </a:lvl3pPr>
            <a:lvl4pPr lvl="3" algn="ctr" rtl="0">
              <a:lnSpc>
                <a:spcPct val="100000"/>
              </a:lnSpc>
              <a:spcBef>
                <a:spcPts val="0"/>
              </a:spcBef>
              <a:spcAft>
                <a:spcPts val="0"/>
              </a:spcAft>
              <a:buSzPct val="100000"/>
              <a:buNone/>
              <a:defRPr sz="2400"/>
            </a:lvl4pPr>
            <a:lvl5pPr lvl="4" algn="ctr" rtl="0">
              <a:lnSpc>
                <a:spcPct val="100000"/>
              </a:lnSpc>
              <a:spcBef>
                <a:spcPts val="0"/>
              </a:spcBef>
              <a:spcAft>
                <a:spcPts val="0"/>
              </a:spcAft>
              <a:buSzPct val="100000"/>
              <a:buNone/>
              <a:defRPr sz="2400"/>
            </a:lvl5pPr>
            <a:lvl6pPr lvl="5" algn="ctr" rtl="0">
              <a:lnSpc>
                <a:spcPct val="100000"/>
              </a:lnSpc>
              <a:spcBef>
                <a:spcPts val="0"/>
              </a:spcBef>
              <a:spcAft>
                <a:spcPts val="0"/>
              </a:spcAft>
              <a:buSzPct val="100000"/>
              <a:buNone/>
              <a:defRPr sz="2400"/>
            </a:lvl6pPr>
            <a:lvl7pPr lvl="6" algn="ctr" rtl="0">
              <a:lnSpc>
                <a:spcPct val="100000"/>
              </a:lnSpc>
              <a:spcBef>
                <a:spcPts val="0"/>
              </a:spcBef>
              <a:spcAft>
                <a:spcPts val="0"/>
              </a:spcAft>
              <a:buSzPct val="100000"/>
              <a:buNone/>
              <a:defRPr sz="2400"/>
            </a:lvl7pPr>
            <a:lvl8pPr lvl="7" algn="ctr" rtl="0">
              <a:lnSpc>
                <a:spcPct val="100000"/>
              </a:lnSpc>
              <a:spcBef>
                <a:spcPts val="0"/>
              </a:spcBef>
              <a:spcAft>
                <a:spcPts val="0"/>
              </a:spcAft>
              <a:buSzPct val="100000"/>
              <a:buNone/>
              <a:defRPr sz="2400"/>
            </a:lvl8pPr>
            <a:lvl9pPr lvl="8" algn="ctr" rtl="0">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ko"/>
              <a:t>‹#›</a:t>
            </a:fld>
            <a:endParaRPr lang="k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167925"/>
            <a:ext cx="8520600" cy="1980000"/>
          </a:xfrm>
          <a:prstGeom prst="rect">
            <a:avLst/>
          </a:prstGeom>
        </p:spPr>
        <p:txBody>
          <a:bodyPr lIns="91425" tIns="91425" rIns="91425" bIns="91425" anchor="ctr" anchorCtr="0"/>
          <a:lstStyle>
            <a:lvl1pPr lvl="0" algn="ctr" rtl="0">
              <a:spcBef>
                <a:spcPts val="0"/>
              </a:spcBef>
              <a:buClr>
                <a:schemeClr val="dk1"/>
              </a:buClr>
              <a:buSzPct val="100000"/>
              <a:defRPr sz="11000">
                <a:solidFill>
                  <a:schemeClr val="dk1"/>
                </a:solidFill>
              </a:defRPr>
            </a:lvl1pPr>
            <a:lvl2pPr lvl="1" algn="ctr" rtl="0">
              <a:spcBef>
                <a:spcPts val="0"/>
              </a:spcBef>
              <a:buClr>
                <a:schemeClr val="dk1"/>
              </a:buClr>
              <a:buSzPct val="100000"/>
              <a:defRPr sz="11000">
                <a:solidFill>
                  <a:schemeClr val="dk1"/>
                </a:solidFill>
              </a:defRPr>
            </a:lvl2pPr>
            <a:lvl3pPr lvl="2" algn="ctr" rtl="0">
              <a:spcBef>
                <a:spcPts val="0"/>
              </a:spcBef>
              <a:buClr>
                <a:schemeClr val="dk1"/>
              </a:buClr>
              <a:buSzPct val="100000"/>
              <a:defRPr sz="11000">
                <a:solidFill>
                  <a:schemeClr val="dk1"/>
                </a:solidFill>
              </a:defRPr>
            </a:lvl3pPr>
            <a:lvl4pPr lvl="3" algn="ctr" rtl="0">
              <a:spcBef>
                <a:spcPts val="0"/>
              </a:spcBef>
              <a:buClr>
                <a:schemeClr val="dk1"/>
              </a:buClr>
              <a:buSzPct val="100000"/>
              <a:defRPr sz="11000">
                <a:solidFill>
                  <a:schemeClr val="dk1"/>
                </a:solidFill>
              </a:defRPr>
            </a:lvl4pPr>
            <a:lvl5pPr lvl="4" algn="ctr" rtl="0">
              <a:spcBef>
                <a:spcPts val="0"/>
              </a:spcBef>
              <a:buClr>
                <a:schemeClr val="dk1"/>
              </a:buClr>
              <a:buSzPct val="100000"/>
              <a:defRPr sz="11000">
                <a:solidFill>
                  <a:schemeClr val="dk1"/>
                </a:solidFill>
              </a:defRPr>
            </a:lvl5pPr>
            <a:lvl6pPr lvl="5" algn="ctr" rtl="0">
              <a:spcBef>
                <a:spcPts val="0"/>
              </a:spcBef>
              <a:buClr>
                <a:schemeClr val="dk1"/>
              </a:buClr>
              <a:buSzPct val="100000"/>
              <a:defRPr sz="11000">
                <a:solidFill>
                  <a:schemeClr val="dk1"/>
                </a:solidFill>
              </a:defRPr>
            </a:lvl6pPr>
            <a:lvl7pPr lvl="6" algn="ctr" rtl="0">
              <a:spcBef>
                <a:spcPts val="0"/>
              </a:spcBef>
              <a:buClr>
                <a:schemeClr val="dk1"/>
              </a:buClr>
              <a:buSzPct val="100000"/>
              <a:defRPr sz="11000">
                <a:solidFill>
                  <a:schemeClr val="dk1"/>
                </a:solidFill>
              </a:defRPr>
            </a:lvl7pPr>
            <a:lvl8pPr lvl="7" algn="ctr" rtl="0">
              <a:spcBef>
                <a:spcPts val="0"/>
              </a:spcBef>
              <a:buClr>
                <a:schemeClr val="dk1"/>
              </a:buClr>
              <a:buSzPct val="100000"/>
              <a:defRPr sz="11000">
                <a:solidFill>
                  <a:schemeClr val="dk1"/>
                </a:solidFill>
              </a:defRPr>
            </a:lvl8pPr>
            <a:lvl9pPr lvl="8" algn="ctr" rtl="0">
              <a:spcBef>
                <a:spcPts val="0"/>
              </a:spcBef>
              <a:buClr>
                <a:schemeClr val="dk1"/>
              </a:buClr>
              <a:buSzPct val="100000"/>
              <a:defRPr sz="11000">
                <a:solidFill>
                  <a:schemeClr val="dk1"/>
                </a:solidFill>
              </a:defRPr>
            </a:lvl9pPr>
          </a:lstStyle>
          <a:p>
            <a:endParaRPr/>
          </a:p>
        </p:txBody>
      </p:sp>
      <p:sp>
        <p:nvSpPr>
          <p:cNvPr id="48" name="Shape 48"/>
          <p:cNvSpPr txBox="1">
            <a:spLocks noGrp="1"/>
          </p:cNvSpPr>
          <p:nvPr>
            <p:ph type="body" idx="1"/>
          </p:nvPr>
        </p:nvSpPr>
        <p:spPr>
          <a:xfrm>
            <a:off x="311700" y="3224250"/>
            <a:ext cx="8520600" cy="10716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ko"/>
              <a:t>‹#›</a:t>
            </a:fld>
            <a:endParaRPr lang="k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ko"/>
              <a:t>‹#›</a:t>
            </a:fld>
            <a:endParaRPr lang="k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400050" y="1832372"/>
            <a:ext cx="5133975" cy="1531143"/>
          </a:xfrm>
          <a:prstGeom prst="rect">
            <a:avLst/>
          </a:prstGeom>
          <a:noFill/>
          <a:ln>
            <a:noFill/>
          </a:ln>
        </p:spPr>
        <p:txBody>
          <a:bodyPr lIns="91425" tIns="91425" rIns="91425" bIns="91425" anchor="ctr" anchorCtr="0"/>
          <a:lstStyle>
            <a:lvl1pPr marL="0" marR="0" lvl="0" indent="0" algn="l" rtl="0">
              <a:lnSpc>
                <a:spcPct val="85000"/>
              </a:lnSpc>
              <a:spcBef>
                <a:spcPts val="0"/>
              </a:spcBef>
              <a:spcAft>
                <a:spcPts val="0"/>
              </a:spcAft>
              <a:buNone/>
              <a:defRPr sz="4200" b="1" i="0" u="none" strike="noStrike" cap="none">
                <a:solidFill>
                  <a:srgbClr val="8D601A"/>
                </a:solidFill>
                <a:latin typeface="Garamond"/>
                <a:ea typeface="Garamond"/>
                <a:cs typeface="Garamond"/>
                <a:sym typeface="Garamond"/>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179512" y="28575"/>
            <a:ext cx="7515224" cy="681037"/>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8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
        <p:nvSpPr>
          <p:cNvPr id="74" name="Shape 74"/>
          <p:cNvSpPr txBox="1">
            <a:spLocks noGrp="1"/>
          </p:cNvSpPr>
          <p:nvPr>
            <p:ph type="body" idx="1"/>
          </p:nvPr>
        </p:nvSpPr>
        <p:spPr>
          <a:xfrm>
            <a:off x="966787" y="969168"/>
            <a:ext cx="7499349" cy="2989659"/>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8D601A"/>
              </a:buClr>
              <a:buSzPct val="100000"/>
              <a:buFont typeface="Arial"/>
              <a:buChar char="•"/>
              <a:defRPr sz="3200" b="0" i="0" u="none" strike="noStrike" cap="none">
                <a:solidFill>
                  <a:srgbClr val="8D601A"/>
                </a:solidFill>
                <a:latin typeface="Arial"/>
                <a:ea typeface="Arial"/>
                <a:cs typeface="Arial"/>
                <a:sym typeface="Arial"/>
              </a:defRPr>
            </a:lvl1pPr>
            <a:lvl2pPr marL="742950" marR="0" lvl="1" indent="-107950" algn="l" rtl="0">
              <a:spcBef>
                <a:spcPts val="560"/>
              </a:spcBef>
              <a:spcAft>
                <a:spcPts val="0"/>
              </a:spcAft>
              <a:buClr>
                <a:srgbClr val="8D601A"/>
              </a:buClr>
              <a:buSzPct val="100000"/>
              <a:buFont typeface="Arial"/>
              <a:buChar char="–"/>
              <a:defRPr sz="2800" b="0" i="0" u="none" strike="noStrike" cap="none">
                <a:solidFill>
                  <a:srgbClr val="8D601A"/>
                </a:solidFill>
                <a:latin typeface="Arial"/>
                <a:ea typeface="Arial"/>
                <a:cs typeface="Arial"/>
                <a:sym typeface="Arial"/>
              </a:defRPr>
            </a:lvl2pPr>
            <a:lvl3pPr marL="1143000" marR="0" lvl="2" indent="-76200" algn="l" rtl="0">
              <a:spcBef>
                <a:spcPts val="480"/>
              </a:spcBef>
              <a:spcAft>
                <a:spcPts val="0"/>
              </a:spcAft>
              <a:buClr>
                <a:srgbClr val="8D601A"/>
              </a:buClr>
              <a:buSzPct val="100000"/>
              <a:buFont typeface="Arial"/>
              <a:buChar char="•"/>
              <a:defRPr sz="2400" b="0" i="0" u="none" strike="noStrike" cap="none">
                <a:solidFill>
                  <a:srgbClr val="8D601A"/>
                </a:solidFill>
                <a:latin typeface="Arial"/>
                <a:ea typeface="Arial"/>
                <a:cs typeface="Arial"/>
                <a:sym typeface="Arial"/>
              </a:defRPr>
            </a:lvl3pPr>
            <a:lvl4pPr marL="1600200" marR="0" lvl="3"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4pPr>
            <a:lvl5pPr marL="2057400" marR="0" lvl="4"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5pPr>
            <a:lvl6pPr marL="2514600" marR="0" lvl="5"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6pPr>
            <a:lvl7pPr marL="2971800" marR="0" lvl="6"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7pPr>
            <a:lvl8pPr marL="3429000" marR="0" lvl="7"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8pPr>
            <a:lvl9pPr marL="3886200" marR="0" lvl="8"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9pPr>
          </a:lstStyle>
          <a:p>
            <a:endParaRPr/>
          </a:p>
        </p:txBody>
      </p:sp>
      <p:sp>
        <p:nvSpPr>
          <p:cNvPr id="75" name="Shape 75"/>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5763617" y="1027707"/>
            <a:ext cx="3930253" cy="1931988"/>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8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
        <p:nvSpPr>
          <p:cNvPr id="80" name="Shape 80"/>
          <p:cNvSpPr txBox="1">
            <a:spLocks noGrp="1"/>
          </p:cNvSpPr>
          <p:nvPr>
            <p:ph type="body" idx="1"/>
          </p:nvPr>
        </p:nvSpPr>
        <p:spPr>
          <a:xfrm rot="5400000">
            <a:off x="1823442" y="-828079"/>
            <a:ext cx="3930253" cy="56435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8D601A"/>
              </a:buClr>
              <a:buSzPct val="100000"/>
              <a:buFont typeface="Arial"/>
              <a:buChar char="•"/>
              <a:defRPr sz="3200" b="0" i="0" u="none" strike="noStrike" cap="none">
                <a:solidFill>
                  <a:srgbClr val="8D601A"/>
                </a:solidFill>
                <a:latin typeface="Arial"/>
                <a:ea typeface="Arial"/>
                <a:cs typeface="Arial"/>
                <a:sym typeface="Arial"/>
              </a:defRPr>
            </a:lvl1pPr>
            <a:lvl2pPr marL="742950" marR="0" lvl="1" indent="-107950" algn="l" rtl="0">
              <a:spcBef>
                <a:spcPts val="560"/>
              </a:spcBef>
              <a:spcAft>
                <a:spcPts val="0"/>
              </a:spcAft>
              <a:buClr>
                <a:srgbClr val="8D601A"/>
              </a:buClr>
              <a:buSzPct val="100000"/>
              <a:buFont typeface="Arial"/>
              <a:buChar char="–"/>
              <a:defRPr sz="2800" b="0" i="0" u="none" strike="noStrike" cap="none">
                <a:solidFill>
                  <a:srgbClr val="8D601A"/>
                </a:solidFill>
                <a:latin typeface="Arial"/>
                <a:ea typeface="Arial"/>
                <a:cs typeface="Arial"/>
                <a:sym typeface="Arial"/>
              </a:defRPr>
            </a:lvl2pPr>
            <a:lvl3pPr marL="1143000" marR="0" lvl="2" indent="-76200" algn="l" rtl="0">
              <a:spcBef>
                <a:spcPts val="480"/>
              </a:spcBef>
              <a:spcAft>
                <a:spcPts val="0"/>
              </a:spcAft>
              <a:buClr>
                <a:srgbClr val="8D601A"/>
              </a:buClr>
              <a:buSzPct val="100000"/>
              <a:buFont typeface="Arial"/>
              <a:buChar char="•"/>
              <a:defRPr sz="2400" b="0" i="0" u="none" strike="noStrike" cap="none">
                <a:solidFill>
                  <a:srgbClr val="8D601A"/>
                </a:solidFill>
                <a:latin typeface="Arial"/>
                <a:ea typeface="Arial"/>
                <a:cs typeface="Arial"/>
                <a:sym typeface="Arial"/>
              </a:defRPr>
            </a:lvl3pPr>
            <a:lvl4pPr marL="1600200" marR="0" lvl="3"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4pPr>
            <a:lvl5pPr marL="2057400" marR="0" lvl="4"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5pPr>
            <a:lvl6pPr marL="2514600" marR="0" lvl="5"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6pPr>
            <a:lvl7pPr marL="2971800" marR="0" lvl="6"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7pPr>
            <a:lvl8pPr marL="3429000" marR="0" lvl="7"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8pPr>
            <a:lvl9pPr marL="3886200" marR="0" lvl="8"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9pPr>
          </a:lstStyle>
          <a:p>
            <a:endParaRPr/>
          </a:p>
        </p:txBody>
      </p:sp>
      <p:sp>
        <p:nvSpPr>
          <p:cNvPr id="81" name="Shape 81"/>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179512" y="28575"/>
            <a:ext cx="7515224" cy="681037"/>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8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
        <p:nvSpPr>
          <p:cNvPr id="86" name="Shape 86"/>
          <p:cNvSpPr txBox="1">
            <a:spLocks noGrp="1"/>
          </p:cNvSpPr>
          <p:nvPr>
            <p:ph type="body" idx="1"/>
          </p:nvPr>
        </p:nvSpPr>
        <p:spPr>
          <a:xfrm rot="5400000">
            <a:off x="3221632" y="-1285676"/>
            <a:ext cx="2989659" cy="7499349"/>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8D601A"/>
              </a:buClr>
              <a:buSzPct val="100000"/>
              <a:buFont typeface="Arial"/>
              <a:buChar char="•"/>
              <a:defRPr sz="3200" b="0" i="0" u="none" strike="noStrike" cap="none">
                <a:solidFill>
                  <a:srgbClr val="8D601A"/>
                </a:solidFill>
                <a:latin typeface="Arial"/>
                <a:ea typeface="Arial"/>
                <a:cs typeface="Arial"/>
                <a:sym typeface="Arial"/>
              </a:defRPr>
            </a:lvl1pPr>
            <a:lvl2pPr marL="742950" marR="0" lvl="1" indent="-107950" algn="l" rtl="0">
              <a:spcBef>
                <a:spcPts val="560"/>
              </a:spcBef>
              <a:spcAft>
                <a:spcPts val="0"/>
              </a:spcAft>
              <a:buClr>
                <a:srgbClr val="8D601A"/>
              </a:buClr>
              <a:buSzPct val="100000"/>
              <a:buFont typeface="Arial"/>
              <a:buChar char="–"/>
              <a:defRPr sz="2800" b="0" i="0" u="none" strike="noStrike" cap="none">
                <a:solidFill>
                  <a:srgbClr val="8D601A"/>
                </a:solidFill>
                <a:latin typeface="Arial"/>
                <a:ea typeface="Arial"/>
                <a:cs typeface="Arial"/>
                <a:sym typeface="Arial"/>
              </a:defRPr>
            </a:lvl2pPr>
            <a:lvl3pPr marL="1143000" marR="0" lvl="2" indent="-76200" algn="l" rtl="0">
              <a:spcBef>
                <a:spcPts val="480"/>
              </a:spcBef>
              <a:spcAft>
                <a:spcPts val="0"/>
              </a:spcAft>
              <a:buClr>
                <a:srgbClr val="8D601A"/>
              </a:buClr>
              <a:buSzPct val="100000"/>
              <a:buFont typeface="Arial"/>
              <a:buChar char="•"/>
              <a:defRPr sz="2400" b="0" i="0" u="none" strike="noStrike" cap="none">
                <a:solidFill>
                  <a:srgbClr val="8D601A"/>
                </a:solidFill>
                <a:latin typeface="Arial"/>
                <a:ea typeface="Arial"/>
                <a:cs typeface="Arial"/>
                <a:sym typeface="Arial"/>
              </a:defRPr>
            </a:lvl3pPr>
            <a:lvl4pPr marL="1600200" marR="0" lvl="3"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4pPr>
            <a:lvl5pPr marL="2057400" marR="0" lvl="4"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5pPr>
            <a:lvl6pPr marL="2514600" marR="0" lvl="5"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6pPr>
            <a:lvl7pPr marL="2971800" marR="0" lvl="6"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7pPr>
            <a:lvl8pPr marL="3429000" marR="0" lvl="7"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8pPr>
            <a:lvl9pPr marL="3886200" marR="0" lvl="8"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9pPr>
          </a:lstStyle>
          <a:p>
            <a:endParaRPr/>
          </a:p>
        </p:txBody>
      </p:sp>
      <p:sp>
        <p:nvSpPr>
          <p:cNvPr id="87" name="Shape 87"/>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
        <p:nvSpPr>
          <p:cNvPr id="92" name="Shape 92"/>
          <p:cNvSpPr>
            <a:spLocks noGrp="1"/>
          </p:cNvSpPr>
          <p:nvPr>
            <p:ph type="pic" idx="2"/>
          </p:nvPr>
        </p:nvSpPr>
        <p:spPr>
          <a:xfrm>
            <a:off x="1792288" y="459581"/>
            <a:ext cx="5486399" cy="3086100"/>
          </a:xfrm>
          <a:prstGeom prst="rect">
            <a:avLst/>
          </a:prstGeom>
          <a:noFill/>
          <a:ln>
            <a:noFill/>
          </a:ln>
        </p:spPr>
        <p:txBody>
          <a:bodyPr lIns="91425" tIns="91425" rIns="91425" bIns="91425" anchor="t" anchorCtr="0"/>
          <a:lstStyle>
            <a:lvl1pPr marL="0" marR="0" lvl="0" indent="0" algn="l" rtl="0">
              <a:spcBef>
                <a:spcPts val="640"/>
              </a:spcBef>
              <a:spcAft>
                <a:spcPts val="0"/>
              </a:spcAft>
              <a:buClr>
                <a:srgbClr val="8D601A"/>
              </a:buClr>
              <a:buFont typeface="Arial"/>
              <a:buNone/>
              <a:defRPr sz="3200" b="0" i="0" u="none" strike="noStrike" cap="none">
                <a:solidFill>
                  <a:srgbClr val="8D601A"/>
                </a:solidFill>
                <a:latin typeface="Arial"/>
                <a:ea typeface="Arial"/>
                <a:cs typeface="Arial"/>
                <a:sym typeface="Arial"/>
              </a:defRPr>
            </a:lvl1pPr>
            <a:lvl2pPr marL="457200" marR="0" lvl="1" indent="0" algn="l" rtl="0">
              <a:spcBef>
                <a:spcPts val="560"/>
              </a:spcBef>
              <a:spcAft>
                <a:spcPts val="0"/>
              </a:spcAft>
              <a:buClr>
                <a:srgbClr val="8D601A"/>
              </a:buClr>
              <a:buFont typeface="Arial"/>
              <a:buNone/>
              <a:defRPr sz="2800" b="0" i="0" u="none" strike="noStrike" cap="none">
                <a:solidFill>
                  <a:srgbClr val="8D601A"/>
                </a:solidFill>
                <a:latin typeface="Arial"/>
                <a:ea typeface="Arial"/>
                <a:cs typeface="Arial"/>
                <a:sym typeface="Arial"/>
              </a:defRPr>
            </a:lvl2pPr>
            <a:lvl3pPr marL="914400" marR="0" lvl="2" indent="0" algn="l" rtl="0">
              <a:spcBef>
                <a:spcPts val="480"/>
              </a:spcBef>
              <a:spcAft>
                <a:spcPts val="0"/>
              </a:spcAft>
              <a:buClr>
                <a:srgbClr val="8D601A"/>
              </a:buClr>
              <a:buFont typeface="Arial"/>
              <a:buNone/>
              <a:defRPr sz="2400" b="0" i="0" u="none" strike="noStrike" cap="none">
                <a:solidFill>
                  <a:srgbClr val="8D601A"/>
                </a:solidFill>
                <a:latin typeface="Arial"/>
                <a:ea typeface="Arial"/>
                <a:cs typeface="Arial"/>
                <a:sym typeface="Arial"/>
              </a:defRPr>
            </a:lvl3pPr>
            <a:lvl4pPr marL="1371600" marR="0" lvl="3" indent="0" algn="l"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4pPr>
            <a:lvl5pPr marL="1828800" marR="0" lvl="4" indent="0" algn="l"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5pPr>
            <a:lvl6pPr marL="2286000" marR="0" lvl="5" indent="0" algn="l"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6pPr>
            <a:lvl7pPr marL="2743200" marR="0" lvl="6" indent="0" algn="l"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7pPr>
            <a:lvl8pPr marL="3200400" marR="0" lvl="7" indent="0" algn="l"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8pPr>
            <a:lvl9pPr marL="3657600" marR="0" lvl="8" indent="0" algn="l"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9pPr>
          </a:lstStyle>
          <a:p>
            <a:endParaRPr/>
          </a:p>
        </p:txBody>
      </p:sp>
      <p:sp>
        <p:nvSpPr>
          <p:cNvPr id="93" name="Shape 93"/>
          <p:cNvSpPr txBox="1">
            <a:spLocks noGrp="1"/>
          </p:cNvSpPr>
          <p:nvPr>
            <p:ph type="body" idx="1"/>
          </p:nvPr>
        </p:nvSpPr>
        <p:spPr>
          <a:xfrm>
            <a:off x="1792288" y="4025503"/>
            <a:ext cx="5486399" cy="603646"/>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8D601A"/>
              </a:buClr>
              <a:buFont typeface="Arial"/>
              <a:buNone/>
              <a:defRPr sz="1400" b="0" i="0" u="none" strike="noStrike" cap="none">
                <a:solidFill>
                  <a:srgbClr val="8D601A"/>
                </a:solidFill>
                <a:latin typeface="Arial"/>
                <a:ea typeface="Arial"/>
                <a:cs typeface="Arial"/>
                <a:sym typeface="Arial"/>
              </a:defRPr>
            </a:lvl1pPr>
            <a:lvl2pPr marL="457200" marR="0" lvl="1" indent="0" algn="l" rtl="0">
              <a:spcBef>
                <a:spcPts val="240"/>
              </a:spcBef>
              <a:spcAft>
                <a:spcPts val="0"/>
              </a:spcAft>
              <a:buClr>
                <a:srgbClr val="8D601A"/>
              </a:buClr>
              <a:buFont typeface="Arial"/>
              <a:buNone/>
              <a:defRPr sz="1200" b="0" i="0" u="none" strike="noStrike" cap="none">
                <a:solidFill>
                  <a:srgbClr val="8D601A"/>
                </a:solidFill>
                <a:latin typeface="Arial"/>
                <a:ea typeface="Arial"/>
                <a:cs typeface="Arial"/>
                <a:sym typeface="Arial"/>
              </a:defRPr>
            </a:lvl2pPr>
            <a:lvl3pPr marL="914400" marR="0" lvl="2" indent="0" algn="l" rtl="0">
              <a:spcBef>
                <a:spcPts val="200"/>
              </a:spcBef>
              <a:spcAft>
                <a:spcPts val="0"/>
              </a:spcAft>
              <a:buClr>
                <a:srgbClr val="8D601A"/>
              </a:buClr>
              <a:buFont typeface="Arial"/>
              <a:buNone/>
              <a:defRPr sz="1000" b="0" i="0" u="none" strike="noStrike" cap="none">
                <a:solidFill>
                  <a:srgbClr val="8D601A"/>
                </a:solidFill>
                <a:latin typeface="Arial"/>
                <a:ea typeface="Arial"/>
                <a:cs typeface="Arial"/>
                <a:sym typeface="Arial"/>
              </a:defRPr>
            </a:lvl3pPr>
            <a:lvl4pPr marL="1371600" marR="0" lvl="3"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4pPr>
            <a:lvl5pPr marL="1828800" marR="0" lvl="4"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5pPr>
            <a:lvl6pPr marL="2286000" marR="0" lvl="5"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6pPr>
            <a:lvl7pPr marL="2743200" marR="0" lvl="6"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7pPr>
            <a:lvl8pPr marL="3200400" marR="0" lvl="7"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8pPr>
            <a:lvl9pPr marL="3657600" marR="0" lvl="8"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9pPr>
          </a:lstStyle>
          <a:p>
            <a:endParaRPr/>
          </a:p>
        </p:txBody>
      </p:sp>
      <p:sp>
        <p:nvSpPr>
          <p:cNvPr id="94" name="Shape 94"/>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95" name="Shape 95"/>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04787"/>
            <a:ext cx="3008313" cy="8715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
        <p:nvSpPr>
          <p:cNvPr id="99" name="Shape 99"/>
          <p:cNvSpPr txBox="1">
            <a:spLocks noGrp="1"/>
          </p:cNvSpPr>
          <p:nvPr>
            <p:ph type="body" idx="1"/>
          </p:nvPr>
        </p:nvSpPr>
        <p:spPr>
          <a:xfrm>
            <a:off x="3575050" y="204787"/>
            <a:ext cx="5111750" cy="438983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8D601A"/>
              </a:buClr>
              <a:buSzPct val="100000"/>
              <a:buFont typeface="Arial"/>
              <a:buChar char="•"/>
              <a:defRPr sz="3200" b="0" i="0" u="none" strike="noStrike" cap="none">
                <a:solidFill>
                  <a:srgbClr val="8D601A"/>
                </a:solidFill>
                <a:latin typeface="Arial"/>
                <a:ea typeface="Arial"/>
                <a:cs typeface="Arial"/>
                <a:sym typeface="Arial"/>
              </a:defRPr>
            </a:lvl1pPr>
            <a:lvl2pPr marL="742950" marR="0" lvl="1" indent="-107950" algn="l" rtl="0">
              <a:spcBef>
                <a:spcPts val="560"/>
              </a:spcBef>
              <a:spcAft>
                <a:spcPts val="0"/>
              </a:spcAft>
              <a:buClr>
                <a:srgbClr val="8D601A"/>
              </a:buClr>
              <a:buSzPct val="100000"/>
              <a:buFont typeface="Arial"/>
              <a:buChar char="–"/>
              <a:defRPr sz="2800" b="0" i="0" u="none" strike="noStrike" cap="none">
                <a:solidFill>
                  <a:srgbClr val="8D601A"/>
                </a:solidFill>
                <a:latin typeface="Arial"/>
                <a:ea typeface="Arial"/>
                <a:cs typeface="Arial"/>
                <a:sym typeface="Arial"/>
              </a:defRPr>
            </a:lvl2pPr>
            <a:lvl3pPr marL="1143000" marR="0" lvl="2" indent="-76200" algn="l" rtl="0">
              <a:spcBef>
                <a:spcPts val="480"/>
              </a:spcBef>
              <a:spcAft>
                <a:spcPts val="0"/>
              </a:spcAft>
              <a:buClr>
                <a:srgbClr val="8D601A"/>
              </a:buClr>
              <a:buSzPct val="100000"/>
              <a:buFont typeface="Arial"/>
              <a:buChar char="•"/>
              <a:defRPr sz="2400" b="0" i="0" u="none" strike="noStrike" cap="none">
                <a:solidFill>
                  <a:srgbClr val="8D601A"/>
                </a:solidFill>
                <a:latin typeface="Arial"/>
                <a:ea typeface="Arial"/>
                <a:cs typeface="Arial"/>
                <a:sym typeface="Arial"/>
              </a:defRPr>
            </a:lvl3pPr>
            <a:lvl4pPr marL="1600200" marR="0" lvl="3"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4pPr>
            <a:lvl5pPr marL="2057400" marR="0" lvl="4"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5pPr>
            <a:lvl6pPr marL="2514600" marR="0" lvl="5"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6pPr>
            <a:lvl7pPr marL="2971800" marR="0" lvl="6"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7pPr>
            <a:lvl8pPr marL="3429000" marR="0" lvl="7"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8pPr>
            <a:lvl9pPr marL="3886200" marR="0" lvl="8"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9pPr>
          </a:lstStyle>
          <a:p>
            <a:endParaRPr/>
          </a:p>
        </p:txBody>
      </p:sp>
      <p:sp>
        <p:nvSpPr>
          <p:cNvPr id="100" name="Shape 100"/>
          <p:cNvSpPr txBox="1">
            <a:spLocks noGrp="1"/>
          </p:cNvSpPr>
          <p:nvPr>
            <p:ph type="body" idx="2"/>
          </p:nvPr>
        </p:nvSpPr>
        <p:spPr>
          <a:xfrm>
            <a:off x="457200" y="1076325"/>
            <a:ext cx="3008313" cy="3518297"/>
          </a:xfrm>
          <a:prstGeom prst="rect">
            <a:avLst/>
          </a:prstGeom>
          <a:noFill/>
          <a:ln>
            <a:noFill/>
          </a:ln>
        </p:spPr>
        <p:txBody>
          <a:bodyPr lIns="91425" tIns="91425" rIns="91425" bIns="91425" anchor="t" anchorCtr="0"/>
          <a:lstStyle>
            <a:lvl1pPr marL="0" marR="0" lvl="0" indent="0" algn="l" rtl="0">
              <a:spcBef>
                <a:spcPts val="280"/>
              </a:spcBef>
              <a:spcAft>
                <a:spcPts val="0"/>
              </a:spcAft>
              <a:buClr>
                <a:srgbClr val="8D601A"/>
              </a:buClr>
              <a:buFont typeface="Arial"/>
              <a:buNone/>
              <a:defRPr sz="1400" b="0" i="0" u="none" strike="noStrike" cap="none">
                <a:solidFill>
                  <a:srgbClr val="8D601A"/>
                </a:solidFill>
                <a:latin typeface="Arial"/>
                <a:ea typeface="Arial"/>
                <a:cs typeface="Arial"/>
                <a:sym typeface="Arial"/>
              </a:defRPr>
            </a:lvl1pPr>
            <a:lvl2pPr marL="457200" marR="0" lvl="1" indent="0" algn="l" rtl="0">
              <a:spcBef>
                <a:spcPts val="240"/>
              </a:spcBef>
              <a:spcAft>
                <a:spcPts val="0"/>
              </a:spcAft>
              <a:buClr>
                <a:srgbClr val="8D601A"/>
              </a:buClr>
              <a:buFont typeface="Arial"/>
              <a:buNone/>
              <a:defRPr sz="1200" b="0" i="0" u="none" strike="noStrike" cap="none">
                <a:solidFill>
                  <a:srgbClr val="8D601A"/>
                </a:solidFill>
                <a:latin typeface="Arial"/>
                <a:ea typeface="Arial"/>
                <a:cs typeface="Arial"/>
                <a:sym typeface="Arial"/>
              </a:defRPr>
            </a:lvl2pPr>
            <a:lvl3pPr marL="914400" marR="0" lvl="2" indent="0" algn="l" rtl="0">
              <a:spcBef>
                <a:spcPts val="200"/>
              </a:spcBef>
              <a:spcAft>
                <a:spcPts val="0"/>
              </a:spcAft>
              <a:buClr>
                <a:srgbClr val="8D601A"/>
              </a:buClr>
              <a:buFont typeface="Arial"/>
              <a:buNone/>
              <a:defRPr sz="1000" b="0" i="0" u="none" strike="noStrike" cap="none">
                <a:solidFill>
                  <a:srgbClr val="8D601A"/>
                </a:solidFill>
                <a:latin typeface="Arial"/>
                <a:ea typeface="Arial"/>
                <a:cs typeface="Arial"/>
                <a:sym typeface="Arial"/>
              </a:defRPr>
            </a:lvl3pPr>
            <a:lvl4pPr marL="1371600" marR="0" lvl="3"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4pPr>
            <a:lvl5pPr marL="1828800" marR="0" lvl="4"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5pPr>
            <a:lvl6pPr marL="2286000" marR="0" lvl="5"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6pPr>
            <a:lvl7pPr marL="2743200" marR="0" lvl="6"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7pPr>
            <a:lvl8pPr marL="3200400" marR="0" lvl="7"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8pPr>
            <a:lvl9pPr marL="3657600" marR="0" lvl="8" indent="0" algn="l" rtl="0">
              <a:spcBef>
                <a:spcPts val="180"/>
              </a:spcBef>
              <a:spcAft>
                <a:spcPts val="0"/>
              </a:spcAft>
              <a:buClr>
                <a:srgbClr val="8D601A"/>
              </a:buClr>
              <a:buFont typeface="Arial"/>
              <a:buNone/>
              <a:defRPr sz="900" b="0" i="0" u="none" strike="noStrike" cap="none">
                <a:solidFill>
                  <a:srgbClr val="8D601A"/>
                </a:solidFill>
                <a:latin typeface="Arial"/>
                <a:ea typeface="Arial"/>
                <a:cs typeface="Arial"/>
                <a:sym typeface="Arial"/>
              </a:defRPr>
            </a:lvl9pPr>
          </a:lstStyle>
          <a:p>
            <a:endParaRPr/>
          </a:p>
        </p:txBody>
      </p:sp>
      <p:sp>
        <p:nvSpPr>
          <p:cNvPr id="101" name="Shape 101"/>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02" name="Shape 102"/>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Shape 104"/>
        <p:cNvGrpSpPr/>
        <p:nvPr/>
      </p:nvGrpSpPr>
      <p:grpSpPr>
        <a:xfrm>
          <a:off x="0" y="0"/>
          <a:ext cx="0" cy="0"/>
          <a:chOff x="0" y="0"/>
          <a:chExt cx="0" cy="0"/>
        </a:xfrm>
      </p:grpSpPr>
      <p:sp>
        <p:nvSpPr>
          <p:cNvPr id="105" name="Shape 105"/>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1179512" y="28575"/>
            <a:ext cx="7515224" cy="681037"/>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8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
        <p:nvSpPr>
          <p:cNvPr id="110" name="Shape 110"/>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480550"/>
            <a:ext cx="8114400" cy="2445900"/>
          </a:xfrm>
          <a:prstGeom prst="rect">
            <a:avLst/>
          </a:prstGeom>
        </p:spPr>
        <p:txBody>
          <a:bodyPr lIns="91425" tIns="91425" rIns="91425" bIns="91425" anchor="b" anchorCtr="0"/>
          <a:lstStyle>
            <a:lvl1pPr lvl="0" rtl="0">
              <a:spcBef>
                <a:spcPts val="0"/>
              </a:spcBef>
              <a:buClr>
                <a:schemeClr val="lt1"/>
              </a:buClr>
              <a:buSzPct val="100000"/>
              <a:defRPr sz="6800">
                <a:solidFill>
                  <a:schemeClr val="lt1"/>
                </a:solidFill>
              </a:defRPr>
            </a:lvl1pPr>
            <a:lvl2pPr lvl="1" rtl="0">
              <a:spcBef>
                <a:spcPts val="0"/>
              </a:spcBef>
              <a:buClr>
                <a:schemeClr val="lt1"/>
              </a:buClr>
              <a:buSzPct val="100000"/>
              <a:defRPr sz="6800">
                <a:solidFill>
                  <a:schemeClr val="lt1"/>
                </a:solidFill>
              </a:defRPr>
            </a:lvl2pPr>
            <a:lvl3pPr lvl="2" rtl="0">
              <a:spcBef>
                <a:spcPts val="0"/>
              </a:spcBef>
              <a:buClr>
                <a:schemeClr val="lt1"/>
              </a:buClr>
              <a:buSzPct val="100000"/>
              <a:defRPr sz="6800">
                <a:solidFill>
                  <a:schemeClr val="lt1"/>
                </a:solidFill>
              </a:defRPr>
            </a:lvl3pPr>
            <a:lvl4pPr lvl="3" rtl="0">
              <a:spcBef>
                <a:spcPts val="0"/>
              </a:spcBef>
              <a:buClr>
                <a:schemeClr val="lt1"/>
              </a:buClr>
              <a:buSzPct val="100000"/>
              <a:defRPr sz="6800">
                <a:solidFill>
                  <a:schemeClr val="lt1"/>
                </a:solidFill>
              </a:defRPr>
            </a:lvl4pPr>
            <a:lvl5pPr lvl="4" rtl="0">
              <a:spcBef>
                <a:spcPts val="0"/>
              </a:spcBef>
              <a:buClr>
                <a:schemeClr val="lt1"/>
              </a:buClr>
              <a:buSzPct val="100000"/>
              <a:defRPr sz="6800">
                <a:solidFill>
                  <a:schemeClr val="lt1"/>
                </a:solidFill>
              </a:defRPr>
            </a:lvl5pPr>
            <a:lvl6pPr lvl="5" rtl="0">
              <a:spcBef>
                <a:spcPts val="0"/>
              </a:spcBef>
              <a:buClr>
                <a:schemeClr val="lt1"/>
              </a:buClr>
              <a:buSzPct val="100000"/>
              <a:defRPr sz="6800">
                <a:solidFill>
                  <a:schemeClr val="lt1"/>
                </a:solidFill>
              </a:defRPr>
            </a:lvl6pPr>
            <a:lvl7pPr lvl="6" rtl="0">
              <a:spcBef>
                <a:spcPts val="0"/>
              </a:spcBef>
              <a:buClr>
                <a:schemeClr val="lt1"/>
              </a:buClr>
              <a:buSzPct val="100000"/>
              <a:defRPr sz="6800">
                <a:solidFill>
                  <a:schemeClr val="lt1"/>
                </a:solidFill>
              </a:defRPr>
            </a:lvl7pPr>
            <a:lvl8pPr lvl="7" rtl="0">
              <a:spcBef>
                <a:spcPts val="0"/>
              </a:spcBef>
              <a:buClr>
                <a:schemeClr val="lt1"/>
              </a:buClr>
              <a:buSzPct val="100000"/>
              <a:defRPr sz="6800">
                <a:solidFill>
                  <a:schemeClr val="lt1"/>
                </a:solidFill>
              </a:defRPr>
            </a:lvl8pPr>
            <a:lvl9pPr lvl="8" rtl="0">
              <a:spcBef>
                <a:spcPts val="0"/>
              </a:spcBef>
              <a:buClr>
                <a:schemeClr val="lt1"/>
              </a:buClr>
              <a:buSzPct val="100000"/>
              <a:defRPr sz="6800">
                <a:solidFill>
                  <a:schemeClr val="lt1"/>
                </a:solidFill>
              </a:defRPr>
            </a:lvl9pPr>
          </a:lstStyle>
          <a:p>
            <a:endParaRPr/>
          </a:p>
        </p:txBody>
      </p:sp>
      <p:sp>
        <p:nvSpPr>
          <p:cNvPr id="16" name="Shape 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ko">
                <a:solidFill>
                  <a:schemeClr val="lt1"/>
                </a:solidFill>
              </a:rPr>
              <a:t>‹#›</a:t>
            </a:fld>
            <a:endParaRPr lang="ko">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8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
        <p:nvSpPr>
          <p:cNvPr id="115" name="Shape 115"/>
          <p:cNvSpPr txBox="1">
            <a:spLocks noGrp="1"/>
          </p:cNvSpPr>
          <p:nvPr>
            <p:ph type="body" idx="1"/>
          </p:nvPr>
        </p:nvSpPr>
        <p:spPr>
          <a:xfrm>
            <a:off x="457200" y="1151334"/>
            <a:ext cx="4040187" cy="479821"/>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8D601A"/>
              </a:buClr>
              <a:buFont typeface="Arial"/>
              <a:buNone/>
              <a:defRPr sz="2400" b="1" i="0" u="none" strike="noStrike" cap="none">
                <a:solidFill>
                  <a:srgbClr val="8D601A"/>
                </a:solidFill>
                <a:latin typeface="Arial"/>
                <a:ea typeface="Arial"/>
                <a:cs typeface="Arial"/>
                <a:sym typeface="Arial"/>
              </a:defRPr>
            </a:lvl1pPr>
            <a:lvl2pPr marL="457200" marR="0" lvl="1" indent="0" algn="l" rtl="0">
              <a:spcBef>
                <a:spcPts val="400"/>
              </a:spcBef>
              <a:spcAft>
                <a:spcPts val="0"/>
              </a:spcAft>
              <a:buClr>
                <a:srgbClr val="8D601A"/>
              </a:buClr>
              <a:buFont typeface="Arial"/>
              <a:buNone/>
              <a:defRPr sz="2000" b="1" i="0" u="none" strike="noStrike" cap="none">
                <a:solidFill>
                  <a:srgbClr val="8D601A"/>
                </a:solidFill>
                <a:latin typeface="Arial"/>
                <a:ea typeface="Arial"/>
                <a:cs typeface="Arial"/>
                <a:sym typeface="Arial"/>
              </a:defRPr>
            </a:lvl2pPr>
            <a:lvl3pPr marL="914400" marR="0" lvl="2" indent="0" algn="l" rtl="0">
              <a:spcBef>
                <a:spcPts val="360"/>
              </a:spcBef>
              <a:spcAft>
                <a:spcPts val="0"/>
              </a:spcAft>
              <a:buClr>
                <a:srgbClr val="8D601A"/>
              </a:buClr>
              <a:buFont typeface="Arial"/>
              <a:buNone/>
              <a:defRPr sz="1800" b="1" i="0" u="none" strike="noStrike" cap="none">
                <a:solidFill>
                  <a:srgbClr val="8D601A"/>
                </a:solidFill>
                <a:latin typeface="Arial"/>
                <a:ea typeface="Arial"/>
                <a:cs typeface="Arial"/>
                <a:sym typeface="Arial"/>
              </a:defRPr>
            </a:lvl3pPr>
            <a:lvl4pPr marL="1371600" marR="0" lvl="3"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4pPr>
            <a:lvl5pPr marL="1828800" marR="0" lvl="4"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5pPr>
            <a:lvl6pPr marL="2286000" marR="0" lvl="5"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6pPr>
            <a:lvl7pPr marL="2743200" marR="0" lvl="6"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7pPr>
            <a:lvl8pPr marL="3200400" marR="0" lvl="7"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8pPr>
            <a:lvl9pPr marL="3657600" marR="0" lvl="8"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9pPr>
          </a:lstStyle>
          <a:p>
            <a:endParaRPr/>
          </a:p>
        </p:txBody>
      </p:sp>
      <p:sp>
        <p:nvSpPr>
          <p:cNvPr id="116" name="Shape 116"/>
          <p:cNvSpPr txBox="1">
            <a:spLocks noGrp="1"/>
          </p:cNvSpPr>
          <p:nvPr>
            <p:ph type="body" idx="2"/>
          </p:nvPr>
        </p:nvSpPr>
        <p:spPr>
          <a:xfrm>
            <a:off x="457200" y="1631156"/>
            <a:ext cx="4040187" cy="2963465"/>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8D601A"/>
              </a:buClr>
              <a:buSzPct val="100000"/>
              <a:buFont typeface="Arial"/>
              <a:buChar char="•"/>
              <a:defRPr sz="2400" b="0" i="0" u="none" strike="noStrike" cap="none">
                <a:solidFill>
                  <a:srgbClr val="8D601A"/>
                </a:solidFill>
                <a:latin typeface="Arial"/>
                <a:ea typeface="Arial"/>
                <a:cs typeface="Arial"/>
                <a:sym typeface="Arial"/>
              </a:defRPr>
            </a:lvl1pPr>
            <a:lvl2pPr marL="742950" marR="0" lvl="1" indent="-15875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2pPr>
            <a:lvl3pPr marL="1143000" marR="0" lvl="2"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3pPr>
            <a:lvl4pPr marL="1600200" marR="0" lvl="3"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4pPr>
            <a:lvl5pPr marL="2057400" marR="0" lvl="4"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5pPr>
            <a:lvl6pPr marL="2514600" marR="0" lvl="5"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6pPr>
            <a:lvl7pPr marL="2971800" marR="0" lvl="6"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7pPr>
            <a:lvl8pPr marL="3429000" marR="0" lvl="7"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8pPr>
            <a:lvl9pPr marL="3886200" marR="0" lvl="8"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9pPr>
          </a:lstStyle>
          <a:p>
            <a:endParaRPr/>
          </a:p>
        </p:txBody>
      </p:sp>
      <p:sp>
        <p:nvSpPr>
          <p:cNvPr id="117" name="Shape 117"/>
          <p:cNvSpPr txBox="1">
            <a:spLocks noGrp="1"/>
          </p:cNvSpPr>
          <p:nvPr>
            <p:ph type="body" idx="3"/>
          </p:nvPr>
        </p:nvSpPr>
        <p:spPr>
          <a:xfrm>
            <a:off x="4645025" y="1151334"/>
            <a:ext cx="4041774" cy="479821"/>
          </a:xfrm>
          <a:prstGeom prst="rect">
            <a:avLst/>
          </a:prstGeom>
          <a:noFill/>
          <a:ln>
            <a:noFill/>
          </a:ln>
        </p:spPr>
        <p:txBody>
          <a:bodyPr lIns="91425" tIns="91425" rIns="91425" bIns="91425" anchor="b" anchorCtr="0"/>
          <a:lstStyle>
            <a:lvl1pPr marL="0" marR="0" lvl="0" indent="0" algn="l" rtl="0">
              <a:spcBef>
                <a:spcPts val="480"/>
              </a:spcBef>
              <a:spcAft>
                <a:spcPts val="0"/>
              </a:spcAft>
              <a:buClr>
                <a:srgbClr val="8D601A"/>
              </a:buClr>
              <a:buFont typeface="Arial"/>
              <a:buNone/>
              <a:defRPr sz="2400" b="1" i="0" u="none" strike="noStrike" cap="none">
                <a:solidFill>
                  <a:srgbClr val="8D601A"/>
                </a:solidFill>
                <a:latin typeface="Arial"/>
                <a:ea typeface="Arial"/>
                <a:cs typeface="Arial"/>
                <a:sym typeface="Arial"/>
              </a:defRPr>
            </a:lvl1pPr>
            <a:lvl2pPr marL="457200" marR="0" lvl="1" indent="0" algn="l" rtl="0">
              <a:spcBef>
                <a:spcPts val="400"/>
              </a:spcBef>
              <a:spcAft>
                <a:spcPts val="0"/>
              </a:spcAft>
              <a:buClr>
                <a:srgbClr val="8D601A"/>
              </a:buClr>
              <a:buFont typeface="Arial"/>
              <a:buNone/>
              <a:defRPr sz="2000" b="1" i="0" u="none" strike="noStrike" cap="none">
                <a:solidFill>
                  <a:srgbClr val="8D601A"/>
                </a:solidFill>
                <a:latin typeface="Arial"/>
                <a:ea typeface="Arial"/>
                <a:cs typeface="Arial"/>
                <a:sym typeface="Arial"/>
              </a:defRPr>
            </a:lvl2pPr>
            <a:lvl3pPr marL="914400" marR="0" lvl="2" indent="0" algn="l" rtl="0">
              <a:spcBef>
                <a:spcPts val="360"/>
              </a:spcBef>
              <a:spcAft>
                <a:spcPts val="0"/>
              </a:spcAft>
              <a:buClr>
                <a:srgbClr val="8D601A"/>
              </a:buClr>
              <a:buFont typeface="Arial"/>
              <a:buNone/>
              <a:defRPr sz="1800" b="1" i="0" u="none" strike="noStrike" cap="none">
                <a:solidFill>
                  <a:srgbClr val="8D601A"/>
                </a:solidFill>
                <a:latin typeface="Arial"/>
                <a:ea typeface="Arial"/>
                <a:cs typeface="Arial"/>
                <a:sym typeface="Arial"/>
              </a:defRPr>
            </a:lvl3pPr>
            <a:lvl4pPr marL="1371600" marR="0" lvl="3"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4pPr>
            <a:lvl5pPr marL="1828800" marR="0" lvl="4"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5pPr>
            <a:lvl6pPr marL="2286000" marR="0" lvl="5"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6pPr>
            <a:lvl7pPr marL="2743200" marR="0" lvl="6"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7pPr>
            <a:lvl8pPr marL="3200400" marR="0" lvl="7"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8pPr>
            <a:lvl9pPr marL="3657600" marR="0" lvl="8" indent="0" algn="l" rtl="0">
              <a:spcBef>
                <a:spcPts val="320"/>
              </a:spcBef>
              <a:spcAft>
                <a:spcPts val="0"/>
              </a:spcAft>
              <a:buClr>
                <a:srgbClr val="8D601A"/>
              </a:buClr>
              <a:buFont typeface="Arial"/>
              <a:buNone/>
              <a:defRPr sz="1600" b="1" i="0" u="none" strike="noStrike" cap="none">
                <a:solidFill>
                  <a:srgbClr val="8D601A"/>
                </a:solidFill>
                <a:latin typeface="Arial"/>
                <a:ea typeface="Arial"/>
                <a:cs typeface="Arial"/>
                <a:sym typeface="Arial"/>
              </a:defRPr>
            </a:lvl9pPr>
          </a:lstStyle>
          <a:p>
            <a:endParaRPr/>
          </a:p>
        </p:txBody>
      </p:sp>
      <p:sp>
        <p:nvSpPr>
          <p:cNvPr id="118" name="Shape 118"/>
          <p:cNvSpPr txBox="1">
            <a:spLocks noGrp="1"/>
          </p:cNvSpPr>
          <p:nvPr>
            <p:ph type="body" idx="4"/>
          </p:nvPr>
        </p:nvSpPr>
        <p:spPr>
          <a:xfrm>
            <a:off x="4645025" y="1631156"/>
            <a:ext cx="4041774" cy="2963465"/>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rgbClr val="8D601A"/>
              </a:buClr>
              <a:buSzPct val="100000"/>
              <a:buFont typeface="Arial"/>
              <a:buChar char="•"/>
              <a:defRPr sz="2400" b="0" i="0" u="none" strike="noStrike" cap="none">
                <a:solidFill>
                  <a:srgbClr val="8D601A"/>
                </a:solidFill>
                <a:latin typeface="Arial"/>
                <a:ea typeface="Arial"/>
                <a:cs typeface="Arial"/>
                <a:sym typeface="Arial"/>
              </a:defRPr>
            </a:lvl1pPr>
            <a:lvl2pPr marL="742950" marR="0" lvl="1" indent="-15875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2pPr>
            <a:lvl3pPr marL="1143000" marR="0" lvl="2"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3pPr>
            <a:lvl4pPr marL="1600200" marR="0" lvl="3"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4pPr>
            <a:lvl5pPr marL="2057400" marR="0" lvl="4"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5pPr>
            <a:lvl6pPr marL="2514600" marR="0" lvl="5"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6pPr>
            <a:lvl7pPr marL="2971800" marR="0" lvl="6"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7pPr>
            <a:lvl8pPr marL="3429000" marR="0" lvl="7"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8pPr>
            <a:lvl9pPr marL="3886200" marR="0" lvl="8" indent="-127000" algn="l" rtl="0">
              <a:spcBef>
                <a:spcPts val="320"/>
              </a:spcBef>
              <a:spcAft>
                <a:spcPts val="0"/>
              </a:spcAft>
              <a:buClr>
                <a:srgbClr val="8D601A"/>
              </a:buClr>
              <a:buSzPct val="100000"/>
              <a:buFont typeface="Arial"/>
              <a:buChar char="»"/>
              <a:defRPr sz="1600" b="0" i="0" u="none" strike="noStrike" cap="none">
                <a:solidFill>
                  <a:srgbClr val="8D601A"/>
                </a:solidFill>
                <a:latin typeface="Arial"/>
                <a:ea typeface="Arial"/>
                <a:cs typeface="Arial"/>
                <a:sym typeface="Arial"/>
              </a:defRPr>
            </a:lvl9pPr>
          </a:lstStyle>
          <a:p>
            <a:endParaRPr/>
          </a:p>
        </p:txBody>
      </p:sp>
      <p:sp>
        <p:nvSpPr>
          <p:cNvPr id="119" name="Shape 119"/>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20" name="Shape 120"/>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179512" y="28575"/>
            <a:ext cx="7515224" cy="681037"/>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8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
        <p:nvSpPr>
          <p:cNvPr id="124" name="Shape 124"/>
          <p:cNvSpPr txBox="1">
            <a:spLocks noGrp="1"/>
          </p:cNvSpPr>
          <p:nvPr>
            <p:ph type="body" idx="1"/>
          </p:nvPr>
        </p:nvSpPr>
        <p:spPr>
          <a:xfrm>
            <a:off x="966787" y="969168"/>
            <a:ext cx="3673475" cy="298965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8D601A"/>
              </a:buClr>
              <a:buSzPct val="100000"/>
              <a:buFont typeface="Arial"/>
              <a:buChar char="•"/>
              <a:defRPr sz="2800" b="0" i="0" u="none" strike="noStrike" cap="none">
                <a:solidFill>
                  <a:srgbClr val="8D601A"/>
                </a:solidFill>
                <a:latin typeface="Arial"/>
                <a:ea typeface="Arial"/>
                <a:cs typeface="Arial"/>
                <a:sym typeface="Arial"/>
              </a:defRPr>
            </a:lvl1pPr>
            <a:lvl2pPr marL="742950" marR="0" lvl="1" indent="-133350" algn="l" rtl="0">
              <a:spcBef>
                <a:spcPts val="480"/>
              </a:spcBef>
              <a:spcAft>
                <a:spcPts val="0"/>
              </a:spcAft>
              <a:buClr>
                <a:srgbClr val="8D601A"/>
              </a:buClr>
              <a:buSzPct val="100000"/>
              <a:buFont typeface="Arial"/>
              <a:buChar char="–"/>
              <a:defRPr sz="2400" b="0" i="0" u="none" strike="noStrike" cap="none">
                <a:solidFill>
                  <a:srgbClr val="8D601A"/>
                </a:solidFill>
                <a:latin typeface="Arial"/>
                <a:ea typeface="Arial"/>
                <a:cs typeface="Arial"/>
                <a:sym typeface="Arial"/>
              </a:defRPr>
            </a:lvl2pPr>
            <a:lvl3pPr marL="1143000" marR="0" lvl="2"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3pPr>
            <a:lvl4pPr marL="1600200" marR="0" lvl="3"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4pPr>
            <a:lvl5pPr marL="2057400" marR="0" lvl="4"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5pPr>
            <a:lvl6pPr marL="2514600" marR="0" lvl="5"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6pPr>
            <a:lvl7pPr marL="2971800" marR="0" lvl="6"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7pPr>
            <a:lvl8pPr marL="3429000" marR="0" lvl="7"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8pPr>
            <a:lvl9pPr marL="3886200" marR="0" lvl="8"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9pPr>
          </a:lstStyle>
          <a:p>
            <a:endParaRPr/>
          </a:p>
        </p:txBody>
      </p:sp>
      <p:sp>
        <p:nvSpPr>
          <p:cNvPr id="125" name="Shape 125"/>
          <p:cNvSpPr txBox="1">
            <a:spLocks noGrp="1"/>
          </p:cNvSpPr>
          <p:nvPr>
            <p:ph type="body" idx="2"/>
          </p:nvPr>
        </p:nvSpPr>
        <p:spPr>
          <a:xfrm>
            <a:off x="4792662" y="969168"/>
            <a:ext cx="3673475" cy="298965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rgbClr val="8D601A"/>
              </a:buClr>
              <a:buSzPct val="100000"/>
              <a:buFont typeface="Arial"/>
              <a:buChar char="•"/>
              <a:defRPr sz="2800" b="0" i="0" u="none" strike="noStrike" cap="none">
                <a:solidFill>
                  <a:srgbClr val="8D601A"/>
                </a:solidFill>
                <a:latin typeface="Arial"/>
                <a:ea typeface="Arial"/>
                <a:cs typeface="Arial"/>
                <a:sym typeface="Arial"/>
              </a:defRPr>
            </a:lvl1pPr>
            <a:lvl2pPr marL="742950" marR="0" lvl="1" indent="-133350" algn="l" rtl="0">
              <a:spcBef>
                <a:spcPts val="480"/>
              </a:spcBef>
              <a:spcAft>
                <a:spcPts val="0"/>
              </a:spcAft>
              <a:buClr>
                <a:srgbClr val="8D601A"/>
              </a:buClr>
              <a:buSzPct val="100000"/>
              <a:buFont typeface="Arial"/>
              <a:buChar char="–"/>
              <a:defRPr sz="2400" b="0" i="0" u="none" strike="noStrike" cap="none">
                <a:solidFill>
                  <a:srgbClr val="8D601A"/>
                </a:solidFill>
                <a:latin typeface="Arial"/>
                <a:ea typeface="Arial"/>
                <a:cs typeface="Arial"/>
                <a:sym typeface="Arial"/>
              </a:defRPr>
            </a:lvl2pPr>
            <a:lvl3pPr marL="1143000" marR="0" lvl="2"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3pPr>
            <a:lvl4pPr marL="1600200" marR="0" lvl="3"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4pPr>
            <a:lvl5pPr marL="2057400" marR="0" lvl="4"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5pPr>
            <a:lvl6pPr marL="2514600" marR="0" lvl="5"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6pPr>
            <a:lvl7pPr marL="2971800" marR="0" lvl="6"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7pPr>
            <a:lvl8pPr marL="3429000" marR="0" lvl="7"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8pPr>
            <a:lvl9pPr marL="3886200" marR="0" lvl="8" indent="-114300" algn="l" rtl="0">
              <a:spcBef>
                <a:spcPts val="360"/>
              </a:spcBef>
              <a:spcAft>
                <a:spcPts val="0"/>
              </a:spcAft>
              <a:buClr>
                <a:srgbClr val="8D601A"/>
              </a:buClr>
              <a:buSzPct val="100000"/>
              <a:buFont typeface="Arial"/>
              <a:buChar char="»"/>
              <a:defRPr sz="1800" b="0" i="0" u="none" strike="noStrike" cap="none">
                <a:solidFill>
                  <a:srgbClr val="8D601A"/>
                </a:solidFill>
                <a:latin typeface="Arial"/>
                <a:ea typeface="Arial"/>
                <a:cs typeface="Arial"/>
                <a:sym typeface="Arial"/>
              </a:defRPr>
            </a:lvl9pPr>
          </a:lstStyle>
          <a:p>
            <a:endParaRPr/>
          </a:p>
        </p:txBody>
      </p:sp>
      <p:sp>
        <p:nvSpPr>
          <p:cNvPr id="126" name="Shape 126"/>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722312" y="3305175"/>
            <a:ext cx="7772400" cy="1021556"/>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
        <p:nvSpPr>
          <p:cNvPr id="131" name="Shape 131"/>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marR="0" lvl="0" indent="0" algn="l"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1pPr>
            <a:lvl2pPr marL="457200" marR="0" lvl="1" indent="0" algn="l" rtl="0">
              <a:spcBef>
                <a:spcPts val="360"/>
              </a:spcBef>
              <a:spcAft>
                <a:spcPts val="0"/>
              </a:spcAft>
              <a:buClr>
                <a:srgbClr val="8D601A"/>
              </a:buClr>
              <a:buFont typeface="Arial"/>
              <a:buNone/>
              <a:defRPr sz="1800" b="0" i="0" u="none" strike="noStrike" cap="none">
                <a:solidFill>
                  <a:srgbClr val="8D601A"/>
                </a:solidFill>
                <a:latin typeface="Arial"/>
                <a:ea typeface="Arial"/>
                <a:cs typeface="Arial"/>
                <a:sym typeface="Arial"/>
              </a:defRPr>
            </a:lvl2pPr>
            <a:lvl3pPr marL="914400" marR="0" lvl="2" indent="0" algn="l" rtl="0">
              <a:spcBef>
                <a:spcPts val="320"/>
              </a:spcBef>
              <a:spcAft>
                <a:spcPts val="0"/>
              </a:spcAft>
              <a:buClr>
                <a:srgbClr val="8D601A"/>
              </a:buClr>
              <a:buFont typeface="Arial"/>
              <a:buNone/>
              <a:defRPr sz="1600" b="0" i="0" u="none" strike="noStrike" cap="none">
                <a:solidFill>
                  <a:srgbClr val="8D601A"/>
                </a:solidFill>
                <a:latin typeface="Arial"/>
                <a:ea typeface="Arial"/>
                <a:cs typeface="Arial"/>
                <a:sym typeface="Arial"/>
              </a:defRPr>
            </a:lvl3pPr>
            <a:lvl4pPr marL="1371600" marR="0" lvl="3" indent="0" algn="l" rtl="0">
              <a:spcBef>
                <a:spcPts val="280"/>
              </a:spcBef>
              <a:spcAft>
                <a:spcPts val="0"/>
              </a:spcAft>
              <a:buClr>
                <a:srgbClr val="8D601A"/>
              </a:buClr>
              <a:buFont typeface="Arial"/>
              <a:buNone/>
              <a:defRPr sz="1400" b="0" i="0" u="none" strike="noStrike" cap="none">
                <a:solidFill>
                  <a:srgbClr val="8D601A"/>
                </a:solidFill>
                <a:latin typeface="Arial"/>
                <a:ea typeface="Arial"/>
                <a:cs typeface="Arial"/>
                <a:sym typeface="Arial"/>
              </a:defRPr>
            </a:lvl4pPr>
            <a:lvl5pPr marL="1828800" marR="0" lvl="4" indent="0" algn="l" rtl="0">
              <a:spcBef>
                <a:spcPts val="280"/>
              </a:spcBef>
              <a:spcAft>
                <a:spcPts val="0"/>
              </a:spcAft>
              <a:buClr>
                <a:srgbClr val="8D601A"/>
              </a:buClr>
              <a:buFont typeface="Arial"/>
              <a:buNone/>
              <a:defRPr sz="1400" b="0" i="0" u="none" strike="noStrike" cap="none">
                <a:solidFill>
                  <a:srgbClr val="8D601A"/>
                </a:solidFill>
                <a:latin typeface="Arial"/>
                <a:ea typeface="Arial"/>
                <a:cs typeface="Arial"/>
                <a:sym typeface="Arial"/>
              </a:defRPr>
            </a:lvl5pPr>
            <a:lvl6pPr marL="2286000" marR="0" lvl="5" indent="0" algn="l" rtl="0">
              <a:spcBef>
                <a:spcPts val="280"/>
              </a:spcBef>
              <a:spcAft>
                <a:spcPts val="0"/>
              </a:spcAft>
              <a:buClr>
                <a:srgbClr val="8D601A"/>
              </a:buClr>
              <a:buFont typeface="Arial"/>
              <a:buNone/>
              <a:defRPr sz="1400" b="0" i="0" u="none" strike="noStrike" cap="none">
                <a:solidFill>
                  <a:srgbClr val="8D601A"/>
                </a:solidFill>
                <a:latin typeface="Arial"/>
                <a:ea typeface="Arial"/>
                <a:cs typeface="Arial"/>
                <a:sym typeface="Arial"/>
              </a:defRPr>
            </a:lvl6pPr>
            <a:lvl7pPr marL="2743200" marR="0" lvl="6" indent="0" algn="l" rtl="0">
              <a:spcBef>
                <a:spcPts val="280"/>
              </a:spcBef>
              <a:spcAft>
                <a:spcPts val="0"/>
              </a:spcAft>
              <a:buClr>
                <a:srgbClr val="8D601A"/>
              </a:buClr>
              <a:buFont typeface="Arial"/>
              <a:buNone/>
              <a:defRPr sz="1400" b="0" i="0" u="none" strike="noStrike" cap="none">
                <a:solidFill>
                  <a:srgbClr val="8D601A"/>
                </a:solidFill>
                <a:latin typeface="Arial"/>
                <a:ea typeface="Arial"/>
                <a:cs typeface="Arial"/>
                <a:sym typeface="Arial"/>
              </a:defRPr>
            </a:lvl7pPr>
            <a:lvl8pPr marL="3200400" marR="0" lvl="7" indent="0" algn="l" rtl="0">
              <a:spcBef>
                <a:spcPts val="280"/>
              </a:spcBef>
              <a:spcAft>
                <a:spcPts val="0"/>
              </a:spcAft>
              <a:buClr>
                <a:srgbClr val="8D601A"/>
              </a:buClr>
              <a:buFont typeface="Arial"/>
              <a:buNone/>
              <a:defRPr sz="1400" b="0" i="0" u="none" strike="noStrike" cap="none">
                <a:solidFill>
                  <a:srgbClr val="8D601A"/>
                </a:solidFill>
                <a:latin typeface="Arial"/>
                <a:ea typeface="Arial"/>
                <a:cs typeface="Arial"/>
                <a:sym typeface="Arial"/>
              </a:defRPr>
            </a:lvl8pPr>
            <a:lvl9pPr marL="3657600" marR="0" lvl="8" indent="0" algn="l" rtl="0">
              <a:spcBef>
                <a:spcPts val="280"/>
              </a:spcBef>
              <a:spcAft>
                <a:spcPts val="0"/>
              </a:spcAft>
              <a:buClr>
                <a:srgbClr val="8D601A"/>
              </a:buClr>
              <a:buFont typeface="Arial"/>
              <a:buNone/>
              <a:defRPr sz="1400" b="0" i="0" u="none" strike="noStrike" cap="none">
                <a:solidFill>
                  <a:srgbClr val="8D601A"/>
                </a:solidFill>
                <a:latin typeface="Arial"/>
                <a:ea typeface="Arial"/>
                <a:cs typeface="Arial"/>
                <a:sym typeface="Arial"/>
              </a:defRPr>
            </a:lvl9pPr>
          </a:lstStyle>
          <a:p>
            <a:endParaRPr/>
          </a:p>
        </p:txBody>
      </p:sp>
      <p:sp>
        <p:nvSpPr>
          <p:cNvPr id="132" name="Shape 132"/>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33" name="Shape 133"/>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34" name="Shape 134"/>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685800" y="1597818"/>
            <a:ext cx="7772400" cy="1102518"/>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8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
        <p:nvSpPr>
          <p:cNvPr id="137" name="Shape 137"/>
          <p:cNvSpPr txBox="1">
            <a:spLocks noGrp="1"/>
          </p:cNvSpPr>
          <p:nvPr>
            <p:ph type="subTitle" idx="1"/>
          </p:nvPr>
        </p:nvSpPr>
        <p:spPr>
          <a:xfrm>
            <a:off x="1371600" y="2914650"/>
            <a:ext cx="6400799" cy="1314450"/>
          </a:xfrm>
          <a:prstGeom prst="rect">
            <a:avLst/>
          </a:prstGeom>
          <a:noFill/>
          <a:ln>
            <a:noFill/>
          </a:ln>
        </p:spPr>
        <p:txBody>
          <a:bodyPr lIns="91425" tIns="91425" rIns="91425" bIns="91425" anchor="t" anchorCtr="0"/>
          <a:lstStyle>
            <a:lvl1pPr marL="0" marR="0" lvl="0" indent="0" algn="ctr" rtl="0">
              <a:spcBef>
                <a:spcPts val="640"/>
              </a:spcBef>
              <a:spcAft>
                <a:spcPts val="0"/>
              </a:spcAft>
              <a:buClr>
                <a:srgbClr val="8D601A"/>
              </a:buClr>
              <a:buFont typeface="Arial"/>
              <a:buNone/>
              <a:defRPr sz="3200" b="0" i="0" u="none" strike="noStrike" cap="none">
                <a:solidFill>
                  <a:srgbClr val="8D601A"/>
                </a:solidFill>
                <a:latin typeface="Arial"/>
                <a:ea typeface="Arial"/>
                <a:cs typeface="Arial"/>
                <a:sym typeface="Arial"/>
              </a:defRPr>
            </a:lvl1pPr>
            <a:lvl2pPr marL="457200" marR="0" lvl="1" indent="0" algn="ctr" rtl="0">
              <a:spcBef>
                <a:spcPts val="560"/>
              </a:spcBef>
              <a:spcAft>
                <a:spcPts val="0"/>
              </a:spcAft>
              <a:buClr>
                <a:srgbClr val="8D601A"/>
              </a:buClr>
              <a:buFont typeface="Arial"/>
              <a:buNone/>
              <a:defRPr sz="2800" b="0" i="0" u="none" strike="noStrike" cap="none">
                <a:solidFill>
                  <a:srgbClr val="8D601A"/>
                </a:solidFill>
                <a:latin typeface="Arial"/>
                <a:ea typeface="Arial"/>
                <a:cs typeface="Arial"/>
                <a:sym typeface="Arial"/>
              </a:defRPr>
            </a:lvl2pPr>
            <a:lvl3pPr marL="914400" marR="0" lvl="2" indent="0" algn="ctr" rtl="0">
              <a:spcBef>
                <a:spcPts val="480"/>
              </a:spcBef>
              <a:spcAft>
                <a:spcPts val="0"/>
              </a:spcAft>
              <a:buClr>
                <a:srgbClr val="8D601A"/>
              </a:buClr>
              <a:buFont typeface="Arial"/>
              <a:buNone/>
              <a:defRPr sz="2400" b="0" i="0" u="none" strike="noStrike" cap="none">
                <a:solidFill>
                  <a:srgbClr val="8D601A"/>
                </a:solidFill>
                <a:latin typeface="Arial"/>
                <a:ea typeface="Arial"/>
                <a:cs typeface="Arial"/>
                <a:sym typeface="Arial"/>
              </a:defRPr>
            </a:lvl3pPr>
            <a:lvl4pPr marL="1371600" marR="0" lvl="3" indent="0" algn="ctr"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4pPr>
            <a:lvl5pPr marL="1828800" marR="0" lvl="4" indent="0" algn="ctr"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5pPr>
            <a:lvl6pPr marL="2286000" marR="0" lvl="5" indent="0" algn="ctr"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6pPr>
            <a:lvl7pPr marL="2743200" marR="0" lvl="6" indent="0" algn="ctr"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7pPr>
            <a:lvl8pPr marL="3200400" marR="0" lvl="7" indent="0" algn="ctr"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8pPr>
            <a:lvl9pPr marL="3657600" marR="0" lvl="8" indent="0" algn="ctr" rtl="0">
              <a:spcBef>
                <a:spcPts val="400"/>
              </a:spcBef>
              <a:spcAft>
                <a:spcPts val="0"/>
              </a:spcAft>
              <a:buClr>
                <a:srgbClr val="8D601A"/>
              </a:buClr>
              <a:buFont typeface="Arial"/>
              <a:buNone/>
              <a:defRPr sz="2000" b="0" i="0" u="none" strike="noStrike" cap="none">
                <a:solidFill>
                  <a:srgbClr val="8D601A"/>
                </a:solidFill>
                <a:latin typeface="Arial"/>
                <a:ea typeface="Arial"/>
                <a:cs typeface="Arial"/>
                <a:sym typeface="Arial"/>
              </a:defRPr>
            </a:lvl9pPr>
          </a:lstStyle>
          <a:p>
            <a:endParaRPr/>
          </a:p>
        </p:txBody>
      </p:sp>
      <p:sp>
        <p:nvSpPr>
          <p:cNvPr id="138" name="Shape 138"/>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140" name="Shape 140"/>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ko"/>
              <a:t>‹#›</a:t>
            </a:fld>
            <a:endParaRPr lang="k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5" name="Shape 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ko"/>
              <a:t>‹#›</a:t>
            </a:fld>
            <a:endParaRPr lang="k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8" name="Shape 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ko"/>
              <a:t>‹#›</a:t>
            </a:fld>
            <a:endParaRPr lang="k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6318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31" name="Shape 31"/>
          <p:cNvSpPr txBox="1">
            <a:spLocks noGrp="1"/>
          </p:cNvSpPr>
          <p:nvPr>
            <p:ph type="body" idx="1"/>
          </p:nvPr>
        </p:nvSpPr>
        <p:spPr>
          <a:xfrm>
            <a:off x="311700" y="1490875"/>
            <a:ext cx="2808000" cy="30780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2" name="Shape 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ko"/>
              <a:t>‹#›</a:t>
            </a:fld>
            <a:endParaRPr lang="k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83800" cy="4090800"/>
          </a:xfrm>
          <a:prstGeom prst="rect">
            <a:avLst/>
          </a:prstGeom>
        </p:spPr>
        <p:txBody>
          <a:bodyPr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35" name="Shape 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ko">
                <a:solidFill>
                  <a:schemeClr val="lt1"/>
                </a:solidFill>
              </a:rPr>
              <a:t>‹#›</a:t>
            </a:fld>
            <a:endParaRPr lang="ko">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38" name="Shape 3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265500" y="1375599"/>
            <a:ext cx="4045200" cy="1551900"/>
          </a:xfrm>
          <a:prstGeom prst="rect">
            <a:avLst/>
          </a:prstGeom>
        </p:spPr>
        <p:txBody>
          <a:bodyPr lIns="91425" tIns="91425" rIns="91425" bIns="91425" anchor="b" anchorCtr="0"/>
          <a:lstStyle>
            <a:lvl1pPr lvl="0" algn="ctr" rtl="0">
              <a:spcBef>
                <a:spcPts val="0"/>
              </a:spcBef>
              <a:buSzPct val="100000"/>
              <a:defRPr sz="3800"/>
            </a:lvl1pPr>
            <a:lvl2pPr lvl="1" algn="ctr" rtl="0">
              <a:spcBef>
                <a:spcPts val="0"/>
              </a:spcBef>
              <a:buSzPct val="100000"/>
              <a:defRPr sz="3800"/>
            </a:lvl2pPr>
            <a:lvl3pPr lvl="2" algn="ctr" rtl="0">
              <a:spcBef>
                <a:spcPts val="0"/>
              </a:spcBef>
              <a:buSzPct val="100000"/>
              <a:defRPr sz="3800"/>
            </a:lvl3pPr>
            <a:lvl4pPr lvl="3" algn="ctr" rtl="0">
              <a:spcBef>
                <a:spcPts val="0"/>
              </a:spcBef>
              <a:buSzPct val="100000"/>
              <a:defRPr sz="3800"/>
            </a:lvl4pPr>
            <a:lvl5pPr lvl="4" algn="ctr" rtl="0">
              <a:spcBef>
                <a:spcPts val="0"/>
              </a:spcBef>
              <a:buSzPct val="100000"/>
              <a:defRPr sz="3800"/>
            </a:lvl5pPr>
            <a:lvl6pPr lvl="5" algn="ctr" rtl="0">
              <a:spcBef>
                <a:spcPts val="0"/>
              </a:spcBef>
              <a:buSzPct val="100000"/>
              <a:defRPr sz="3800"/>
            </a:lvl6pPr>
            <a:lvl7pPr lvl="6" algn="ctr" rtl="0">
              <a:spcBef>
                <a:spcPts val="0"/>
              </a:spcBef>
              <a:buSzPct val="100000"/>
              <a:defRPr sz="3800"/>
            </a:lvl7pPr>
            <a:lvl8pPr lvl="7" algn="ctr" rtl="0">
              <a:spcBef>
                <a:spcPts val="0"/>
              </a:spcBef>
              <a:buSzPct val="100000"/>
              <a:defRPr sz="3800"/>
            </a:lvl8pPr>
            <a:lvl9pPr lvl="8" algn="ctr" rtl="0">
              <a:spcBef>
                <a:spcPts val="0"/>
              </a:spcBef>
              <a:buSzPct val="100000"/>
              <a:defRPr sz="3800"/>
            </a:lvl9pPr>
          </a:lstStyle>
          <a:p>
            <a:endParaRPr/>
          </a:p>
        </p:txBody>
      </p:sp>
      <p:sp>
        <p:nvSpPr>
          <p:cNvPr id="40" name="Shape 40"/>
          <p:cNvSpPr txBox="1">
            <a:spLocks noGrp="1"/>
          </p:cNvSpPr>
          <p:nvPr>
            <p:ph type="subTitle" idx="1"/>
          </p:nvPr>
        </p:nvSpPr>
        <p:spPr>
          <a:xfrm>
            <a:off x="265500" y="2981125"/>
            <a:ext cx="4045200" cy="1345499"/>
          </a:xfrm>
          <a:prstGeom prst="rect">
            <a:avLst/>
          </a:prstGeom>
        </p:spPr>
        <p:txBody>
          <a:bodyPr lIns="91425" tIns="91425" rIns="91425" bIns="91425" anchor="t" anchorCtr="0"/>
          <a:lstStyle>
            <a:lvl1pPr lvl="0" algn="ctr" rtl="0">
              <a:lnSpc>
                <a:spcPct val="100000"/>
              </a:lnSpc>
              <a:spcBef>
                <a:spcPts val="0"/>
              </a:spcBef>
              <a:spcAft>
                <a:spcPts val="0"/>
              </a:spcAft>
              <a:buNone/>
              <a:defRPr/>
            </a:lvl1pPr>
            <a:lvl2pPr lvl="1" algn="ctr" rtl="0">
              <a:lnSpc>
                <a:spcPct val="100000"/>
              </a:lnSpc>
              <a:spcBef>
                <a:spcPts val="0"/>
              </a:spcBef>
              <a:spcAft>
                <a:spcPts val="0"/>
              </a:spcAft>
              <a:buSzPct val="100000"/>
              <a:buNone/>
              <a:defRPr sz="1800"/>
            </a:lvl2pPr>
            <a:lvl3pPr lvl="2" algn="ctr" rtl="0">
              <a:lnSpc>
                <a:spcPct val="100000"/>
              </a:lnSpc>
              <a:spcBef>
                <a:spcPts val="0"/>
              </a:spcBef>
              <a:spcAft>
                <a:spcPts val="0"/>
              </a:spcAft>
              <a:buSzPct val="100000"/>
              <a:buNone/>
              <a:defRPr sz="1800"/>
            </a:lvl3pPr>
            <a:lvl4pPr lvl="3" algn="ctr" rtl="0">
              <a:lnSpc>
                <a:spcPct val="100000"/>
              </a:lnSpc>
              <a:spcBef>
                <a:spcPts val="0"/>
              </a:spcBef>
              <a:spcAft>
                <a:spcPts val="0"/>
              </a:spcAft>
              <a:buSzPct val="100000"/>
              <a:buNone/>
              <a:defRPr sz="1800"/>
            </a:lvl4pPr>
            <a:lvl5pPr lvl="4" algn="ctr" rtl="0">
              <a:lnSpc>
                <a:spcPct val="100000"/>
              </a:lnSpc>
              <a:spcBef>
                <a:spcPts val="0"/>
              </a:spcBef>
              <a:spcAft>
                <a:spcPts val="0"/>
              </a:spcAft>
              <a:buSzPct val="100000"/>
              <a:buNone/>
              <a:defRPr sz="1800"/>
            </a:lvl5pPr>
            <a:lvl6pPr lvl="5" algn="ctr" rtl="0">
              <a:lnSpc>
                <a:spcPct val="100000"/>
              </a:lnSpc>
              <a:spcBef>
                <a:spcPts val="0"/>
              </a:spcBef>
              <a:spcAft>
                <a:spcPts val="0"/>
              </a:spcAft>
              <a:buSzPct val="100000"/>
              <a:buNone/>
              <a:defRPr sz="1800"/>
            </a:lvl6pPr>
            <a:lvl7pPr lvl="6" algn="ctr" rtl="0">
              <a:lnSpc>
                <a:spcPct val="100000"/>
              </a:lnSpc>
              <a:spcBef>
                <a:spcPts val="0"/>
              </a:spcBef>
              <a:spcAft>
                <a:spcPts val="0"/>
              </a:spcAft>
              <a:buSzPct val="100000"/>
              <a:buNone/>
              <a:defRPr sz="1800"/>
            </a:lvl7pPr>
            <a:lvl8pPr lvl="7" algn="ctr" rtl="0">
              <a:lnSpc>
                <a:spcPct val="100000"/>
              </a:lnSpc>
              <a:spcBef>
                <a:spcPts val="0"/>
              </a:spcBef>
              <a:spcAft>
                <a:spcPts val="0"/>
              </a:spcAft>
              <a:buSzPct val="100000"/>
              <a:buNone/>
              <a:defRPr sz="1800"/>
            </a:lvl8pPr>
            <a:lvl9pPr lvl="8" algn="ctr" rtl="0">
              <a:lnSpc>
                <a:spcPct val="100000"/>
              </a:lnSpc>
              <a:spcBef>
                <a:spcPts val="0"/>
              </a:spcBef>
              <a:spcAft>
                <a:spcPts val="0"/>
              </a:spcAft>
              <a:buSzPct val="1000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42" name="Shape 4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ko">
                <a:solidFill>
                  <a:schemeClr val="lt1"/>
                </a:solidFill>
              </a:rPr>
              <a:t>‹#›</a:t>
            </a:fld>
            <a:endParaRPr lang="ko">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rt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Shape 4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ko"/>
              <a:t>‹#›</a:t>
            </a:fld>
            <a:endParaRPr lang="ko"/>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3.xml"/><Relationship Id="rId13" Type="http://schemas.openxmlformats.org/officeDocument/2006/relationships/image" Target="../media/image6.jp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ko" sz="1000">
                <a:solidFill>
                  <a:schemeClr val="dk2"/>
                </a:solidFill>
                <a:latin typeface="Proxima Nova"/>
                <a:ea typeface="Proxima Nova"/>
                <a:cs typeface="Proxima Nova"/>
                <a:sym typeface="Proxima Nova"/>
              </a:rPr>
              <a:t>‹#›</a:t>
            </a:fld>
            <a:endParaRPr lang="ko" sz="1000">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
        <p:cNvGrpSpPr/>
        <p:nvPr/>
      </p:nvGrpSpPr>
      <p:grpSpPr>
        <a:xfrm>
          <a:off x="0" y="0"/>
          <a:ext cx="0" cy="0"/>
          <a:chOff x="0" y="0"/>
          <a:chExt cx="0" cy="0"/>
        </a:xfrm>
      </p:grpSpPr>
      <p:pic>
        <p:nvPicPr>
          <p:cNvPr id="53" name="Shape 53" descr="메인_하늘"/>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54" name="Shape 54" descr="메인_들판"/>
          <p:cNvPicPr preferRelativeResize="0"/>
          <p:nvPr/>
        </p:nvPicPr>
        <p:blipFill rotWithShape="1">
          <a:blip r:embed="rId4">
            <a:alphaModFix/>
          </a:blip>
          <a:srcRect t="60417"/>
          <a:stretch/>
        </p:blipFill>
        <p:spPr>
          <a:xfrm>
            <a:off x="0" y="3107531"/>
            <a:ext cx="9144000" cy="2035968"/>
          </a:xfrm>
          <a:prstGeom prst="rect">
            <a:avLst/>
          </a:prstGeom>
          <a:noFill/>
          <a:ln>
            <a:noFill/>
          </a:ln>
        </p:spPr>
      </p:pic>
      <p:pic>
        <p:nvPicPr>
          <p:cNvPr id="55" name="Shape 55" descr="메인_나무"/>
          <p:cNvPicPr preferRelativeResize="0"/>
          <p:nvPr/>
        </p:nvPicPr>
        <p:blipFill rotWithShape="1">
          <a:blip r:embed="rId5">
            <a:alphaModFix/>
          </a:blip>
          <a:srcRect r="30103" b="54028"/>
          <a:stretch/>
        </p:blipFill>
        <p:spPr>
          <a:xfrm>
            <a:off x="0" y="0"/>
            <a:ext cx="6391274" cy="2364581"/>
          </a:xfrm>
          <a:prstGeom prst="rect">
            <a:avLst/>
          </a:prstGeom>
          <a:noFill/>
          <a:ln>
            <a:noFill/>
          </a:ln>
        </p:spPr>
      </p:pic>
      <p:pic>
        <p:nvPicPr>
          <p:cNvPr id="56" name="Shape 56" descr="메인_사람"/>
          <p:cNvPicPr preferRelativeResize="0"/>
          <p:nvPr/>
        </p:nvPicPr>
        <p:blipFill rotWithShape="1">
          <a:blip r:embed="rId6">
            <a:alphaModFix/>
          </a:blip>
          <a:srcRect l="61250" t="24722" r="4167"/>
          <a:stretch/>
        </p:blipFill>
        <p:spPr>
          <a:xfrm>
            <a:off x="5600700" y="1271587"/>
            <a:ext cx="3162300" cy="3871912"/>
          </a:xfrm>
          <a:prstGeom prst="rect">
            <a:avLst/>
          </a:prstGeom>
          <a:noFill/>
          <a:ln>
            <a:noFill/>
          </a:ln>
        </p:spPr>
      </p:pic>
      <p:pic>
        <p:nvPicPr>
          <p:cNvPr id="57" name="Shape 57"/>
          <p:cNvPicPr preferRelativeResize="0"/>
          <p:nvPr/>
        </p:nvPicPr>
        <p:blipFill rotWithShape="1">
          <a:blip r:embed="rId7">
            <a:alphaModFix/>
          </a:blip>
          <a:srcRect/>
          <a:stretch/>
        </p:blipFill>
        <p:spPr>
          <a:xfrm>
            <a:off x="8332786" y="158352"/>
            <a:ext cx="430212" cy="270271"/>
          </a:xfrm>
          <a:prstGeom prst="rect">
            <a:avLst/>
          </a:prstGeom>
          <a:noFill/>
          <a:ln>
            <a:noFill/>
          </a:ln>
        </p:spPr>
      </p:pic>
      <p:sp>
        <p:nvSpPr>
          <p:cNvPr id="58" name="Shape 58"/>
          <p:cNvSpPr txBox="1">
            <a:spLocks noGrp="1"/>
          </p:cNvSpPr>
          <p:nvPr>
            <p:ph type="body" idx="1"/>
          </p:nvPr>
        </p:nvSpPr>
        <p:spPr>
          <a:xfrm>
            <a:off x="538162" y="1239440"/>
            <a:ext cx="7070724" cy="288250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4C3106"/>
              </a:buClr>
              <a:buSzPct val="100000"/>
              <a:buFont typeface="Arial"/>
              <a:buChar char="•"/>
              <a:defRPr sz="3200" b="0" i="0" u="none" strike="noStrike" cap="none">
                <a:solidFill>
                  <a:srgbClr val="4C3106"/>
                </a:solidFill>
                <a:latin typeface="Arial"/>
                <a:ea typeface="Arial"/>
                <a:cs typeface="Arial"/>
                <a:sym typeface="Arial"/>
              </a:defRPr>
            </a:lvl1pPr>
            <a:lvl2pPr marL="742950" marR="0" lvl="1" indent="-107950" algn="l" rtl="0">
              <a:spcBef>
                <a:spcPts val="560"/>
              </a:spcBef>
              <a:spcAft>
                <a:spcPts val="0"/>
              </a:spcAft>
              <a:buClr>
                <a:srgbClr val="4C3106"/>
              </a:buClr>
              <a:buSzPct val="100000"/>
              <a:buFont typeface="Arial"/>
              <a:buChar char="–"/>
              <a:defRPr sz="2800" b="0" i="0" u="none" strike="noStrike" cap="none">
                <a:solidFill>
                  <a:srgbClr val="4C3106"/>
                </a:solidFill>
                <a:latin typeface="Arial"/>
                <a:ea typeface="Arial"/>
                <a:cs typeface="Arial"/>
                <a:sym typeface="Arial"/>
              </a:defRPr>
            </a:lvl2pPr>
            <a:lvl3pPr marL="1143000" marR="0" lvl="2" indent="-76200" algn="l" rtl="0">
              <a:spcBef>
                <a:spcPts val="480"/>
              </a:spcBef>
              <a:spcAft>
                <a:spcPts val="0"/>
              </a:spcAft>
              <a:buClr>
                <a:srgbClr val="4C3106"/>
              </a:buClr>
              <a:buSzPct val="100000"/>
              <a:buFont typeface="Arial"/>
              <a:buChar char="•"/>
              <a:defRPr sz="2400" b="0" i="0" u="none" strike="noStrike" cap="none">
                <a:solidFill>
                  <a:srgbClr val="4C3106"/>
                </a:solidFill>
                <a:latin typeface="Arial"/>
                <a:ea typeface="Arial"/>
                <a:cs typeface="Arial"/>
                <a:sym typeface="Arial"/>
              </a:defRPr>
            </a:lvl3pPr>
            <a:lvl4pPr marL="1600200" marR="0" lvl="3" indent="-101600" algn="l" rtl="0">
              <a:spcBef>
                <a:spcPts val="400"/>
              </a:spcBef>
              <a:spcAft>
                <a:spcPts val="0"/>
              </a:spcAft>
              <a:buClr>
                <a:srgbClr val="4C3106"/>
              </a:buClr>
              <a:buSzPct val="100000"/>
              <a:buFont typeface="Arial"/>
              <a:buChar char="–"/>
              <a:defRPr sz="2000" b="0" i="0" u="none" strike="noStrike" cap="none">
                <a:solidFill>
                  <a:srgbClr val="4C3106"/>
                </a:solidFill>
                <a:latin typeface="Arial"/>
                <a:ea typeface="Arial"/>
                <a:cs typeface="Arial"/>
                <a:sym typeface="Arial"/>
              </a:defRPr>
            </a:lvl4pPr>
            <a:lvl5pPr marL="2057400" marR="0" lvl="4" indent="-101600" algn="l" rtl="0">
              <a:spcBef>
                <a:spcPts val="400"/>
              </a:spcBef>
              <a:spcAft>
                <a:spcPts val="0"/>
              </a:spcAft>
              <a:buClr>
                <a:srgbClr val="4C3106"/>
              </a:buClr>
              <a:buSzPct val="100000"/>
              <a:buFont typeface="Arial"/>
              <a:buChar char="»"/>
              <a:defRPr sz="2000" b="0" i="0" u="none" strike="noStrike" cap="none">
                <a:solidFill>
                  <a:srgbClr val="4C3106"/>
                </a:solidFill>
                <a:latin typeface="Arial"/>
                <a:ea typeface="Arial"/>
                <a:cs typeface="Arial"/>
                <a:sym typeface="Arial"/>
              </a:defRPr>
            </a:lvl5pPr>
            <a:lvl6pPr marL="2514600" marR="0" lvl="5" indent="-101600" algn="l" rtl="0">
              <a:spcBef>
                <a:spcPts val="400"/>
              </a:spcBef>
              <a:spcAft>
                <a:spcPts val="0"/>
              </a:spcAft>
              <a:buClr>
                <a:srgbClr val="4C3106"/>
              </a:buClr>
              <a:buSzPct val="100000"/>
              <a:buFont typeface="Arial"/>
              <a:buChar char="»"/>
              <a:defRPr sz="2000" b="0" i="0" u="none" strike="noStrike" cap="none">
                <a:solidFill>
                  <a:srgbClr val="4C3106"/>
                </a:solidFill>
                <a:latin typeface="Arial"/>
                <a:ea typeface="Arial"/>
                <a:cs typeface="Arial"/>
                <a:sym typeface="Arial"/>
              </a:defRPr>
            </a:lvl6pPr>
            <a:lvl7pPr marL="2971800" marR="0" lvl="6" indent="-101600" algn="l" rtl="0">
              <a:spcBef>
                <a:spcPts val="400"/>
              </a:spcBef>
              <a:spcAft>
                <a:spcPts val="0"/>
              </a:spcAft>
              <a:buClr>
                <a:srgbClr val="4C3106"/>
              </a:buClr>
              <a:buSzPct val="100000"/>
              <a:buFont typeface="Arial"/>
              <a:buChar char="»"/>
              <a:defRPr sz="2000" b="0" i="0" u="none" strike="noStrike" cap="none">
                <a:solidFill>
                  <a:srgbClr val="4C3106"/>
                </a:solidFill>
                <a:latin typeface="Arial"/>
                <a:ea typeface="Arial"/>
                <a:cs typeface="Arial"/>
                <a:sym typeface="Arial"/>
              </a:defRPr>
            </a:lvl7pPr>
            <a:lvl8pPr marL="3429000" marR="0" lvl="7" indent="-101600" algn="l" rtl="0">
              <a:spcBef>
                <a:spcPts val="400"/>
              </a:spcBef>
              <a:spcAft>
                <a:spcPts val="0"/>
              </a:spcAft>
              <a:buClr>
                <a:srgbClr val="4C3106"/>
              </a:buClr>
              <a:buSzPct val="100000"/>
              <a:buFont typeface="Arial"/>
              <a:buChar char="»"/>
              <a:defRPr sz="2000" b="0" i="0" u="none" strike="noStrike" cap="none">
                <a:solidFill>
                  <a:srgbClr val="4C3106"/>
                </a:solidFill>
                <a:latin typeface="Arial"/>
                <a:ea typeface="Arial"/>
                <a:cs typeface="Arial"/>
                <a:sym typeface="Arial"/>
              </a:defRPr>
            </a:lvl8pPr>
            <a:lvl9pPr marL="3886200" marR="0" lvl="8" indent="-101600" algn="l" rtl="0">
              <a:spcBef>
                <a:spcPts val="400"/>
              </a:spcBef>
              <a:spcAft>
                <a:spcPts val="0"/>
              </a:spcAft>
              <a:buClr>
                <a:srgbClr val="4C3106"/>
              </a:buClr>
              <a:buSzPct val="100000"/>
              <a:buFont typeface="Arial"/>
              <a:buChar char="»"/>
              <a:defRPr sz="2000" b="0" i="0" u="none" strike="noStrike" cap="none">
                <a:solidFill>
                  <a:srgbClr val="4C3106"/>
                </a:solidFill>
                <a:latin typeface="Arial"/>
                <a:ea typeface="Arial"/>
                <a:cs typeface="Arial"/>
                <a:sym typeface="Arial"/>
              </a:defRPr>
            </a:lvl9pPr>
          </a:lstStyle>
          <a:p>
            <a:endParaRPr/>
          </a:p>
        </p:txBody>
      </p:sp>
      <p:sp>
        <p:nvSpPr>
          <p:cNvPr id="59" name="Shape 59"/>
          <p:cNvSpPr txBox="1">
            <a:spLocks noGrp="1"/>
          </p:cNvSpPr>
          <p:nvPr>
            <p:ph type="title"/>
          </p:nvPr>
        </p:nvSpPr>
        <p:spPr>
          <a:xfrm>
            <a:off x="379412" y="214312"/>
            <a:ext cx="6810374" cy="681037"/>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8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pic>
        <p:nvPicPr>
          <p:cNvPr id="63" name="Shape 63" descr="속지2_하늘"/>
          <p:cNvPicPr preferRelativeResize="0"/>
          <p:nvPr/>
        </p:nvPicPr>
        <p:blipFill rotWithShape="1">
          <a:blip r:embed="rId13">
            <a:alphaModFix/>
          </a:blip>
          <a:srcRect/>
          <a:stretch/>
        </p:blipFill>
        <p:spPr>
          <a:xfrm>
            <a:off x="0" y="0"/>
            <a:ext cx="9144000" cy="5143500"/>
          </a:xfrm>
          <a:prstGeom prst="rect">
            <a:avLst/>
          </a:prstGeom>
          <a:noFill/>
          <a:ln>
            <a:noFill/>
          </a:ln>
        </p:spPr>
      </p:pic>
      <p:pic>
        <p:nvPicPr>
          <p:cNvPr id="64" name="Shape 64" descr="속지2_좌측띠"/>
          <p:cNvPicPr preferRelativeResize="0"/>
          <p:nvPr/>
        </p:nvPicPr>
        <p:blipFill rotWithShape="1">
          <a:blip r:embed="rId14">
            <a:alphaModFix/>
          </a:blip>
          <a:srcRect r="85415"/>
          <a:stretch/>
        </p:blipFill>
        <p:spPr>
          <a:xfrm>
            <a:off x="0" y="0"/>
            <a:ext cx="1333499" cy="5143500"/>
          </a:xfrm>
          <a:prstGeom prst="rect">
            <a:avLst/>
          </a:prstGeom>
          <a:noFill/>
          <a:ln>
            <a:noFill/>
          </a:ln>
        </p:spPr>
      </p:pic>
      <p:sp>
        <p:nvSpPr>
          <p:cNvPr id="65" name="Shape 65"/>
          <p:cNvSpPr txBox="1">
            <a:spLocks noGrp="1"/>
          </p:cNvSpPr>
          <p:nvPr>
            <p:ph type="dt" idx="10"/>
          </p:nvPr>
        </p:nvSpPr>
        <p:spPr>
          <a:xfrm>
            <a:off x="457200" y="4683918"/>
            <a:ext cx="2133599"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124200" y="4683918"/>
            <a:ext cx="2895600" cy="35718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2000" b="1"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2000" b="1"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6553200" y="4683918"/>
            <a:ext cx="2133599" cy="35718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4C3106"/>
              </a:buClr>
              <a:buSzPct val="25000"/>
              <a:buFont typeface="Arial"/>
              <a:buNone/>
            </a:pPr>
            <a:fld id="{00000000-1234-1234-1234-123412341234}" type="slidenum">
              <a:rPr lang="ko" sz="1400" b="0" i="0" u="none">
                <a:solidFill>
                  <a:srgbClr val="4C3106"/>
                </a:solidFill>
                <a:latin typeface="Arial"/>
                <a:ea typeface="Arial"/>
                <a:cs typeface="Arial"/>
                <a:sym typeface="Arial"/>
              </a:rPr>
              <a:t>‹#›</a:t>
            </a:fld>
            <a:endParaRPr lang="ko" sz="1400" b="0" i="0" u="none">
              <a:solidFill>
                <a:srgbClr val="4C3106"/>
              </a:solidFill>
              <a:latin typeface="Arial"/>
              <a:ea typeface="Arial"/>
              <a:cs typeface="Arial"/>
              <a:sym typeface="Arial"/>
            </a:endParaRPr>
          </a:p>
        </p:txBody>
      </p:sp>
      <p:sp>
        <p:nvSpPr>
          <p:cNvPr id="68" name="Shape 68"/>
          <p:cNvSpPr txBox="1">
            <a:spLocks noGrp="1"/>
          </p:cNvSpPr>
          <p:nvPr>
            <p:ph type="title"/>
          </p:nvPr>
        </p:nvSpPr>
        <p:spPr>
          <a:xfrm>
            <a:off x="1179512" y="28575"/>
            <a:ext cx="7515224" cy="681037"/>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800" b="1" i="0" u="none" strike="noStrike" cap="none">
                <a:solidFill>
                  <a:srgbClr val="4C3106"/>
                </a:solidFill>
                <a:latin typeface="Arial"/>
                <a:ea typeface="Arial"/>
                <a:cs typeface="Arial"/>
                <a:sym typeface="Arial"/>
              </a:defRPr>
            </a:lvl1pPr>
            <a:lvl2pPr marL="0" marR="0" lvl="1" indent="0" algn="l" rtl="0">
              <a:spcBef>
                <a:spcPts val="0"/>
              </a:spcBef>
              <a:spcAft>
                <a:spcPts val="0"/>
              </a:spcAft>
              <a:buNone/>
              <a:defRPr sz="3800" b="1" i="0" u="none" strike="noStrike" cap="none">
                <a:solidFill>
                  <a:srgbClr val="4C3106"/>
                </a:solidFill>
                <a:latin typeface="Arial"/>
                <a:ea typeface="Arial"/>
                <a:cs typeface="Arial"/>
                <a:sym typeface="Arial"/>
              </a:defRPr>
            </a:lvl2pPr>
            <a:lvl3pPr marL="0" marR="0" lvl="2" indent="0" algn="l" rtl="0">
              <a:spcBef>
                <a:spcPts val="0"/>
              </a:spcBef>
              <a:spcAft>
                <a:spcPts val="0"/>
              </a:spcAft>
              <a:buNone/>
              <a:defRPr sz="3800" b="1" i="0" u="none" strike="noStrike" cap="none">
                <a:solidFill>
                  <a:srgbClr val="4C3106"/>
                </a:solidFill>
                <a:latin typeface="Arial"/>
                <a:ea typeface="Arial"/>
                <a:cs typeface="Arial"/>
                <a:sym typeface="Arial"/>
              </a:defRPr>
            </a:lvl3pPr>
            <a:lvl4pPr marL="0" marR="0" lvl="3" indent="0" algn="l" rtl="0">
              <a:spcBef>
                <a:spcPts val="0"/>
              </a:spcBef>
              <a:spcAft>
                <a:spcPts val="0"/>
              </a:spcAft>
              <a:buNone/>
              <a:defRPr sz="3800" b="1" i="0" u="none" strike="noStrike" cap="none">
                <a:solidFill>
                  <a:srgbClr val="4C3106"/>
                </a:solidFill>
                <a:latin typeface="Arial"/>
                <a:ea typeface="Arial"/>
                <a:cs typeface="Arial"/>
                <a:sym typeface="Arial"/>
              </a:defRPr>
            </a:lvl4pPr>
            <a:lvl5pPr marL="0" marR="0" lvl="4" indent="0" algn="l" rtl="0">
              <a:spcBef>
                <a:spcPts val="0"/>
              </a:spcBef>
              <a:spcAft>
                <a:spcPts val="0"/>
              </a:spcAft>
              <a:buNone/>
              <a:defRPr sz="3800" b="1" i="0" u="none" strike="noStrike" cap="none">
                <a:solidFill>
                  <a:srgbClr val="4C3106"/>
                </a:solidFill>
                <a:latin typeface="Arial"/>
                <a:ea typeface="Arial"/>
                <a:cs typeface="Arial"/>
                <a:sym typeface="Arial"/>
              </a:defRPr>
            </a:lvl5pPr>
            <a:lvl6pPr marL="457200" marR="0" lvl="5" indent="0" algn="l" rtl="0">
              <a:spcBef>
                <a:spcPts val="0"/>
              </a:spcBef>
              <a:spcAft>
                <a:spcPts val="0"/>
              </a:spcAft>
              <a:buNone/>
              <a:defRPr sz="3800" b="1" i="0" u="none" strike="noStrike" cap="none">
                <a:solidFill>
                  <a:srgbClr val="4C3106"/>
                </a:solidFill>
                <a:latin typeface="Arial"/>
                <a:ea typeface="Arial"/>
                <a:cs typeface="Arial"/>
                <a:sym typeface="Arial"/>
              </a:defRPr>
            </a:lvl6pPr>
            <a:lvl7pPr marL="914400" marR="0" lvl="6" indent="0" algn="l" rtl="0">
              <a:spcBef>
                <a:spcPts val="0"/>
              </a:spcBef>
              <a:spcAft>
                <a:spcPts val="0"/>
              </a:spcAft>
              <a:buNone/>
              <a:defRPr sz="3800" b="1" i="0" u="none" strike="noStrike" cap="none">
                <a:solidFill>
                  <a:srgbClr val="4C3106"/>
                </a:solidFill>
                <a:latin typeface="Arial"/>
                <a:ea typeface="Arial"/>
                <a:cs typeface="Arial"/>
                <a:sym typeface="Arial"/>
              </a:defRPr>
            </a:lvl7pPr>
            <a:lvl8pPr marL="1371600" marR="0" lvl="7" indent="0" algn="l" rtl="0">
              <a:spcBef>
                <a:spcPts val="0"/>
              </a:spcBef>
              <a:spcAft>
                <a:spcPts val="0"/>
              </a:spcAft>
              <a:buNone/>
              <a:defRPr sz="3800" b="1" i="0" u="none" strike="noStrike" cap="none">
                <a:solidFill>
                  <a:srgbClr val="4C3106"/>
                </a:solidFill>
                <a:latin typeface="Arial"/>
                <a:ea typeface="Arial"/>
                <a:cs typeface="Arial"/>
                <a:sym typeface="Arial"/>
              </a:defRPr>
            </a:lvl8pPr>
            <a:lvl9pPr marL="1828800" marR="0" lvl="8" indent="0" algn="l" rtl="0">
              <a:spcBef>
                <a:spcPts val="0"/>
              </a:spcBef>
              <a:spcAft>
                <a:spcPts val="0"/>
              </a:spcAft>
              <a:buNone/>
              <a:defRPr sz="3800" b="1" i="0" u="none" strike="noStrike" cap="none">
                <a:solidFill>
                  <a:srgbClr val="4C3106"/>
                </a:solidFill>
                <a:latin typeface="Arial"/>
                <a:ea typeface="Arial"/>
                <a:cs typeface="Arial"/>
                <a:sym typeface="Arial"/>
              </a:defRPr>
            </a:lvl9pPr>
          </a:lstStyle>
          <a:p>
            <a:endParaRPr/>
          </a:p>
        </p:txBody>
      </p:sp>
      <p:pic>
        <p:nvPicPr>
          <p:cNvPr id="69" name="Shape 69" descr="메인_사람"/>
          <p:cNvPicPr preferRelativeResize="0"/>
          <p:nvPr/>
        </p:nvPicPr>
        <p:blipFill rotWithShape="1">
          <a:blip r:embed="rId15">
            <a:alphaModFix/>
          </a:blip>
          <a:srcRect l="61250" t="24722" r="4167"/>
          <a:stretch/>
        </p:blipFill>
        <p:spPr>
          <a:xfrm>
            <a:off x="8067675" y="4060031"/>
            <a:ext cx="838199" cy="1026318"/>
          </a:xfrm>
          <a:prstGeom prst="rect">
            <a:avLst/>
          </a:prstGeom>
          <a:noFill/>
          <a:ln>
            <a:noFill/>
          </a:ln>
        </p:spPr>
      </p:pic>
      <p:sp>
        <p:nvSpPr>
          <p:cNvPr id="70" name="Shape 70"/>
          <p:cNvSpPr txBox="1">
            <a:spLocks noGrp="1"/>
          </p:cNvSpPr>
          <p:nvPr>
            <p:ph type="body" idx="1"/>
          </p:nvPr>
        </p:nvSpPr>
        <p:spPr>
          <a:xfrm>
            <a:off x="966787" y="969168"/>
            <a:ext cx="7499349" cy="2989659"/>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rgbClr val="8D601A"/>
              </a:buClr>
              <a:buSzPct val="100000"/>
              <a:buFont typeface="Arial"/>
              <a:buChar char="•"/>
              <a:defRPr sz="3200" b="0" i="0" u="none" strike="noStrike" cap="none">
                <a:solidFill>
                  <a:srgbClr val="8D601A"/>
                </a:solidFill>
                <a:latin typeface="Arial"/>
                <a:ea typeface="Arial"/>
                <a:cs typeface="Arial"/>
                <a:sym typeface="Arial"/>
              </a:defRPr>
            </a:lvl1pPr>
            <a:lvl2pPr marL="742950" marR="0" lvl="1" indent="-107950" algn="l" rtl="0">
              <a:spcBef>
                <a:spcPts val="560"/>
              </a:spcBef>
              <a:spcAft>
                <a:spcPts val="0"/>
              </a:spcAft>
              <a:buClr>
                <a:srgbClr val="8D601A"/>
              </a:buClr>
              <a:buSzPct val="100000"/>
              <a:buFont typeface="Arial"/>
              <a:buChar char="–"/>
              <a:defRPr sz="2800" b="0" i="0" u="none" strike="noStrike" cap="none">
                <a:solidFill>
                  <a:srgbClr val="8D601A"/>
                </a:solidFill>
                <a:latin typeface="Arial"/>
                <a:ea typeface="Arial"/>
                <a:cs typeface="Arial"/>
                <a:sym typeface="Arial"/>
              </a:defRPr>
            </a:lvl2pPr>
            <a:lvl3pPr marL="1143000" marR="0" lvl="2" indent="-76200" algn="l" rtl="0">
              <a:spcBef>
                <a:spcPts val="480"/>
              </a:spcBef>
              <a:spcAft>
                <a:spcPts val="0"/>
              </a:spcAft>
              <a:buClr>
                <a:srgbClr val="8D601A"/>
              </a:buClr>
              <a:buSzPct val="100000"/>
              <a:buFont typeface="Arial"/>
              <a:buChar char="•"/>
              <a:defRPr sz="2400" b="0" i="0" u="none" strike="noStrike" cap="none">
                <a:solidFill>
                  <a:srgbClr val="8D601A"/>
                </a:solidFill>
                <a:latin typeface="Arial"/>
                <a:ea typeface="Arial"/>
                <a:cs typeface="Arial"/>
                <a:sym typeface="Arial"/>
              </a:defRPr>
            </a:lvl3pPr>
            <a:lvl4pPr marL="1600200" marR="0" lvl="3"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4pPr>
            <a:lvl5pPr marL="2057400" marR="0" lvl="4"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5pPr>
            <a:lvl6pPr marL="2514600" marR="0" lvl="5"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6pPr>
            <a:lvl7pPr marL="2971800" marR="0" lvl="6"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7pPr>
            <a:lvl8pPr marL="3429000" marR="0" lvl="7"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8pPr>
            <a:lvl9pPr marL="3886200" marR="0" lvl="8" indent="-101600" algn="l" rtl="0">
              <a:spcBef>
                <a:spcPts val="400"/>
              </a:spcBef>
              <a:spcAft>
                <a:spcPts val="0"/>
              </a:spcAft>
              <a:buClr>
                <a:srgbClr val="8D601A"/>
              </a:buClr>
              <a:buSzPct val="100000"/>
              <a:buFont typeface="Arial"/>
              <a:buChar char="»"/>
              <a:defRPr sz="2000" b="0" i="0" u="none" strike="noStrike" cap="none">
                <a:solidFill>
                  <a:srgbClr val="8D601A"/>
                </a:solidFill>
                <a:latin typeface="Arial"/>
                <a:ea typeface="Arial"/>
                <a:cs typeface="Arial"/>
                <a:sym typeface="Arial"/>
              </a:defRPr>
            </a:lvl9pPr>
          </a:lstStyle>
          <a:p>
            <a:endParaRPr/>
          </a:p>
        </p:txBody>
      </p:sp>
      <p:pic>
        <p:nvPicPr>
          <p:cNvPr id="71" name="Shape 71"/>
          <p:cNvPicPr preferRelativeResize="0"/>
          <p:nvPr/>
        </p:nvPicPr>
        <p:blipFill rotWithShape="1">
          <a:blip r:embed="rId16">
            <a:alphaModFix/>
          </a:blip>
          <a:srcRect/>
          <a:stretch/>
        </p:blipFill>
        <p:spPr>
          <a:xfrm>
            <a:off x="538162" y="4622006"/>
            <a:ext cx="428625" cy="27027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ngwoobum/Capstone" TargetMode="External"/><Relationship Id="rId4"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p:nvPr/>
        </p:nvSpPr>
        <p:spPr>
          <a:xfrm>
            <a:off x="1275487" y="2191115"/>
            <a:ext cx="3770400" cy="1580999"/>
          </a:xfrm>
          <a:prstGeom prst="rect">
            <a:avLst/>
          </a:prstGeom>
          <a:noFill/>
          <a:ln>
            <a:noFill/>
          </a:ln>
        </p:spPr>
        <p:txBody>
          <a:bodyPr lIns="91425" tIns="90000" rIns="91425" bIns="90000" anchor="ctr" anchorCtr="0">
            <a:noAutofit/>
          </a:bodyPr>
          <a:lstStyle/>
          <a:p>
            <a:pPr lvl="0" algn="ctr" rtl="0">
              <a:spcBef>
                <a:spcPts val="0"/>
              </a:spcBef>
              <a:buClr>
                <a:srgbClr val="52421A"/>
              </a:buClr>
              <a:buSzPct val="25000"/>
              <a:buFont typeface="Arial"/>
              <a:buNone/>
            </a:pPr>
            <a:r>
              <a:rPr lang="ko" sz="3000" b="1" baseline="-25000">
                <a:solidFill>
                  <a:schemeClr val="dk1"/>
                </a:solidFill>
              </a:rPr>
              <a:t>2012151026  송종훈</a:t>
            </a:r>
          </a:p>
          <a:p>
            <a:pPr marL="0" marR="0" lvl="0" indent="0" algn="ctr" rtl="0">
              <a:lnSpc>
                <a:spcPct val="100000"/>
              </a:lnSpc>
              <a:spcBef>
                <a:spcPts val="0"/>
              </a:spcBef>
              <a:spcAft>
                <a:spcPts val="0"/>
              </a:spcAft>
              <a:buClr>
                <a:srgbClr val="52421A"/>
              </a:buClr>
              <a:buSzPct val="25000"/>
              <a:buFont typeface="Arial"/>
              <a:buNone/>
            </a:pPr>
            <a:r>
              <a:rPr lang="ko" sz="3000" b="1" i="0" u="none" strike="noStrike" cap="none" baseline="-25000">
                <a:latin typeface="Arial"/>
                <a:ea typeface="Arial"/>
                <a:cs typeface="Arial"/>
                <a:sym typeface="Arial"/>
              </a:rPr>
              <a:t>2012152035  임성훈</a:t>
            </a:r>
          </a:p>
          <a:p>
            <a:pPr marL="0" marR="0" lvl="0" indent="0" algn="ctr" rtl="0">
              <a:lnSpc>
                <a:spcPct val="100000"/>
              </a:lnSpc>
              <a:spcBef>
                <a:spcPts val="0"/>
              </a:spcBef>
              <a:spcAft>
                <a:spcPts val="0"/>
              </a:spcAft>
              <a:buClr>
                <a:srgbClr val="52421A"/>
              </a:buClr>
              <a:buSzPct val="25000"/>
              <a:buFont typeface="Arial"/>
              <a:buNone/>
            </a:pPr>
            <a:r>
              <a:rPr lang="ko" sz="3000" b="1" i="0" u="none" strike="noStrike" cap="none" baseline="-25000">
                <a:latin typeface="Arial"/>
                <a:ea typeface="Arial"/>
                <a:cs typeface="Arial"/>
                <a:sym typeface="Arial"/>
              </a:rPr>
              <a:t>2013154006  김동환</a:t>
            </a:r>
          </a:p>
        </p:txBody>
      </p:sp>
      <p:sp>
        <p:nvSpPr>
          <p:cNvPr id="146" name="Shape 146"/>
          <p:cNvSpPr/>
          <p:nvPr/>
        </p:nvSpPr>
        <p:spPr>
          <a:xfrm>
            <a:off x="6299200" y="1676400"/>
            <a:ext cx="203100" cy="139200"/>
          </a:xfrm>
          <a:prstGeom prst="ellipse">
            <a:avLst/>
          </a:prstGeom>
          <a:solidFill>
            <a:schemeClr val="dk1"/>
          </a:solidFill>
          <a:ln w="15875" cap="flat" cmpd="sng">
            <a:solidFill>
              <a:srgbClr val="80808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None/>
            </a:pPr>
            <a:endParaRPr sz="2000" b="1" i="0" u="none">
              <a:solidFill>
                <a:schemeClr val="dk1"/>
              </a:solidFill>
              <a:latin typeface="Arial"/>
              <a:ea typeface="Arial"/>
              <a:cs typeface="Arial"/>
              <a:sym typeface="Arial"/>
            </a:endParaRPr>
          </a:p>
        </p:txBody>
      </p:sp>
      <p:sp>
        <p:nvSpPr>
          <p:cNvPr id="147" name="Shape 147"/>
          <p:cNvSpPr/>
          <p:nvPr/>
        </p:nvSpPr>
        <p:spPr>
          <a:xfrm>
            <a:off x="6621461" y="1676400"/>
            <a:ext cx="203199" cy="139302"/>
          </a:xfrm>
          <a:prstGeom prst="ellipse">
            <a:avLst/>
          </a:prstGeom>
          <a:solidFill>
            <a:schemeClr val="dk1"/>
          </a:solidFill>
          <a:ln w="15875" cap="flat" cmpd="sng">
            <a:solidFill>
              <a:srgbClr val="80808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None/>
            </a:pPr>
            <a:endParaRPr sz="2000" b="1" i="0" u="none">
              <a:solidFill>
                <a:schemeClr val="dk1"/>
              </a:solidFill>
              <a:latin typeface="Arial"/>
              <a:ea typeface="Arial"/>
              <a:cs typeface="Arial"/>
              <a:sym typeface="Arial"/>
            </a:endParaRPr>
          </a:p>
        </p:txBody>
      </p:sp>
      <p:cxnSp>
        <p:nvCxnSpPr>
          <p:cNvPr id="148" name="Shape 148"/>
          <p:cNvCxnSpPr/>
          <p:nvPr/>
        </p:nvCxnSpPr>
        <p:spPr>
          <a:xfrm>
            <a:off x="6502400" y="1746646"/>
            <a:ext cx="119061" cy="0"/>
          </a:xfrm>
          <a:prstGeom prst="straightConnector1">
            <a:avLst/>
          </a:prstGeom>
          <a:solidFill>
            <a:schemeClr val="accent1"/>
          </a:solidFill>
          <a:ln w="15875" cap="flat" cmpd="sng">
            <a:solidFill>
              <a:srgbClr val="808080"/>
            </a:solidFill>
            <a:prstDash val="solid"/>
            <a:miter/>
            <a:headEnd type="none" w="med" len="med"/>
            <a:tailEnd type="none" w="med" len="med"/>
          </a:ln>
        </p:spPr>
      </p:cxnSp>
      <p:sp>
        <p:nvSpPr>
          <p:cNvPr id="149" name="Shape 149"/>
          <p:cNvSpPr txBox="1"/>
          <p:nvPr/>
        </p:nvSpPr>
        <p:spPr>
          <a:xfrm>
            <a:off x="-186825" y="1741650"/>
            <a:ext cx="7224900" cy="898200"/>
          </a:xfrm>
          <a:prstGeom prst="rect">
            <a:avLst/>
          </a:prstGeom>
          <a:noFill/>
          <a:ln>
            <a:noFill/>
          </a:ln>
        </p:spPr>
        <p:txBody>
          <a:bodyPr lIns="91425" tIns="91425" rIns="91425" bIns="91425" anchor="t" anchorCtr="0">
            <a:noAutofit/>
          </a:bodyPr>
          <a:lstStyle/>
          <a:p>
            <a:pPr lvl="0" algn="ctr" rtl="0">
              <a:spcBef>
                <a:spcPts val="0"/>
              </a:spcBef>
              <a:buNone/>
            </a:pPr>
            <a:r>
              <a:rPr lang="ko" sz="2400" b="1"/>
              <a:t>시각장애인을 위한 공간인지 보조 시스템</a:t>
            </a:r>
          </a:p>
          <a:p>
            <a:pPr lvl="0" algn="ctr" rtl="0">
              <a:spcBef>
                <a:spcPts val="0"/>
              </a:spcBef>
              <a:buNone/>
            </a:pPr>
            <a:r>
              <a:rPr lang="ko" b="1"/>
              <a:t>(</a:t>
            </a:r>
            <a:r>
              <a:rPr lang="ko">
                <a:solidFill>
                  <a:schemeClr val="dk1"/>
                </a:solidFill>
              </a:rPr>
              <a:t>Space awareness assistance system for blind</a:t>
            </a:r>
            <a:r>
              <a:rPr lang="ko" b="1"/>
              <a:t>)</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2937400" y="407100"/>
            <a:ext cx="37296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34343"/>
                </a:solidFill>
              </a:rPr>
              <a:t>시스템 구성도</a:t>
            </a:r>
          </a:p>
        </p:txBody>
      </p:sp>
      <p:sp>
        <p:nvSpPr>
          <p:cNvPr id="278" name="Shape 278"/>
          <p:cNvSpPr/>
          <p:nvPr/>
        </p:nvSpPr>
        <p:spPr>
          <a:xfrm>
            <a:off x="3741094" y="1407266"/>
            <a:ext cx="1443900" cy="33627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lvl="0">
              <a:spcBef>
                <a:spcPts val="0"/>
              </a:spcBef>
              <a:buNone/>
            </a:pPr>
            <a:endParaRPr/>
          </a:p>
        </p:txBody>
      </p:sp>
      <p:sp>
        <p:nvSpPr>
          <p:cNvPr id="279" name="Shape 279"/>
          <p:cNvSpPr/>
          <p:nvPr/>
        </p:nvSpPr>
        <p:spPr>
          <a:xfrm>
            <a:off x="6301515" y="1442690"/>
            <a:ext cx="1377599" cy="11877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lvl="0">
              <a:spcBef>
                <a:spcPts val="0"/>
              </a:spcBef>
              <a:buNone/>
            </a:pPr>
            <a:endParaRPr/>
          </a:p>
        </p:txBody>
      </p:sp>
      <p:sp>
        <p:nvSpPr>
          <p:cNvPr id="280" name="Shape 280"/>
          <p:cNvSpPr/>
          <p:nvPr/>
        </p:nvSpPr>
        <p:spPr>
          <a:xfrm>
            <a:off x="1423025" y="1407266"/>
            <a:ext cx="1443900" cy="33627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a:off x="1555532" y="1869031"/>
            <a:ext cx="1190099" cy="857100"/>
          </a:xfrm>
          <a:prstGeom prst="roundRect">
            <a:avLst>
              <a:gd name="adj" fmla="val 16667"/>
            </a:avLst>
          </a:prstGeom>
          <a:solidFill>
            <a:srgbClr val="D9D9D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2" name="Shape 282"/>
          <p:cNvSpPr/>
          <p:nvPr/>
        </p:nvSpPr>
        <p:spPr>
          <a:xfrm>
            <a:off x="1555532" y="3485037"/>
            <a:ext cx="1190099" cy="857100"/>
          </a:xfrm>
          <a:prstGeom prst="roundRect">
            <a:avLst>
              <a:gd name="adj" fmla="val 16667"/>
            </a:avLst>
          </a:prstGeom>
          <a:solidFill>
            <a:srgbClr val="D9D9D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3" name="Shape 283"/>
          <p:cNvSpPr/>
          <p:nvPr/>
        </p:nvSpPr>
        <p:spPr>
          <a:xfrm>
            <a:off x="3890091" y="1631716"/>
            <a:ext cx="1190100" cy="857099"/>
          </a:xfrm>
          <a:prstGeom prst="roundRect">
            <a:avLst>
              <a:gd name="adj" fmla="val 16667"/>
            </a:avLst>
          </a:prstGeom>
          <a:solidFill>
            <a:srgbClr val="D9D9D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4" name="Shape 284"/>
          <p:cNvSpPr/>
          <p:nvPr/>
        </p:nvSpPr>
        <p:spPr>
          <a:xfrm>
            <a:off x="3890091" y="2717712"/>
            <a:ext cx="1190100" cy="857100"/>
          </a:xfrm>
          <a:prstGeom prst="roundRect">
            <a:avLst>
              <a:gd name="adj" fmla="val 16667"/>
            </a:avLst>
          </a:prstGeom>
          <a:solidFill>
            <a:srgbClr val="D9D9D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5" name="Shape 285"/>
          <p:cNvSpPr/>
          <p:nvPr/>
        </p:nvSpPr>
        <p:spPr>
          <a:xfrm>
            <a:off x="3878045" y="3803708"/>
            <a:ext cx="1190100" cy="857100"/>
          </a:xfrm>
          <a:prstGeom prst="roundRect">
            <a:avLst>
              <a:gd name="adj" fmla="val 16667"/>
            </a:avLst>
          </a:prstGeom>
          <a:solidFill>
            <a:srgbClr val="D9D9D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6" name="Shape 286"/>
          <p:cNvSpPr txBox="1"/>
          <p:nvPr/>
        </p:nvSpPr>
        <p:spPr>
          <a:xfrm>
            <a:off x="1640193" y="2129429"/>
            <a:ext cx="1019755" cy="387300"/>
          </a:xfrm>
          <a:prstGeom prst="rect">
            <a:avLst/>
          </a:prstGeom>
          <a:noFill/>
          <a:ln>
            <a:noFill/>
          </a:ln>
        </p:spPr>
        <p:txBody>
          <a:bodyPr lIns="91425" tIns="91425" rIns="91425" bIns="91425" anchor="t" anchorCtr="0">
            <a:noAutofit/>
          </a:bodyPr>
          <a:lstStyle/>
          <a:p>
            <a:pPr lvl="0" rtl="0">
              <a:spcBef>
                <a:spcPts val="0"/>
              </a:spcBef>
              <a:buNone/>
            </a:pPr>
            <a:r>
              <a:rPr lang="ko" sz="1000" b="1"/>
              <a:t>위치 저장 모듈</a:t>
            </a:r>
          </a:p>
        </p:txBody>
      </p:sp>
      <p:sp>
        <p:nvSpPr>
          <p:cNvPr id="287" name="Shape 287"/>
          <p:cNvSpPr txBox="1"/>
          <p:nvPr/>
        </p:nvSpPr>
        <p:spPr>
          <a:xfrm>
            <a:off x="1645182" y="3753956"/>
            <a:ext cx="1097868" cy="387300"/>
          </a:xfrm>
          <a:prstGeom prst="rect">
            <a:avLst/>
          </a:prstGeom>
          <a:noFill/>
          <a:ln>
            <a:noFill/>
          </a:ln>
        </p:spPr>
        <p:txBody>
          <a:bodyPr lIns="91425" tIns="91425" rIns="91425" bIns="91425" anchor="t" anchorCtr="0">
            <a:noAutofit/>
          </a:bodyPr>
          <a:lstStyle/>
          <a:p>
            <a:pPr lvl="0" rtl="0">
              <a:spcBef>
                <a:spcPts val="0"/>
              </a:spcBef>
              <a:buNone/>
            </a:pPr>
            <a:r>
              <a:rPr lang="ko" sz="1000" b="1"/>
              <a:t>주소 안내 모듈</a:t>
            </a:r>
          </a:p>
        </p:txBody>
      </p:sp>
      <p:sp>
        <p:nvSpPr>
          <p:cNvPr id="288" name="Shape 288"/>
          <p:cNvSpPr txBox="1"/>
          <p:nvPr/>
        </p:nvSpPr>
        <p:spPr>
          <a:xfrm>
            <a:off x="3832064" y="1811462"/>
            <a:ext cx="1317582" cy="562200"/>
          </a:xfrm>
          <a:prstGeom prst="rect">
            <a:avLst/>
          </a:prstGeom>
          <a:noFill/>
          <a:ln>
            <a:noFill/>
          </a:ln>
        </p:spPr>
        <p:txBody>
          <a:bodyPr lIns="91425" tIns="91425" rIns="91425" bIns="91425" anchor="t" anchorCtr="0">
            <a:noAutofit/>
          </a:bodyPr>
          <a:lstStyle/>
          <a:p>
            <a:pPr lvl="0" algn="ctr" rtl="0">
              <a:spcBef>
                <a:spcPts val="0"/>
              </a:spcBef>
              <a:buClr>
                <a:schemeClr val="dk1"/>
              </a:buClr>
              <a:buSzPct val="110000"/>
              <a:buFont typeface="Arial"/>
              <a:buNone/>
            </a:pPr>
            <a:r>
              <a:rPr lang="ko" sz="1000" b="1">
                <a:solidFill>
                  <a:schemeClr val="dk1"/>
                </a:solidFill>
              </a:rPr>
              <a:t>특정 범위 내 위경도 추출 모듈</a:t>
            </a:r>
          </a:p>
        </p:txBody>
      </p:sp>
      <p:sp>
        <p:nvSpPr>
          <p:cNvPr id="289" name="Shape 289"/>
          <p:cNvSpPr txBox="1"/>
          <p:nvPr/>
        </p:nvSpPr>
        <p:spPr>
          <a:xfrm>
            <a:off x="3909974" y="2911650"/>
            <a:ext cx="1183175" cy="469200"/>
          </a:xfrm>
          <a:prstGeom prst="rect">
            <a:avLst/>
          </a:prstGeom>
          <a:noFill/>
          <a:ln>
            <a:noFill/>
          </a:ln>
        </p:spPr>
        <p:txBody>
          <a:bodyPr lIns="91425" tIns="91425" rIns="91425" bIns="91425" anchor="t" anchorCtr="0">
            <a:noAutofit/>
          </a:bodyPr>
          <a:lstStyle/>
          <a:p>
            <a:pPr lvl="0" algn="ctr" rtl="0">
              <a:spcBef>
                <a:spcPts val="0"/>
              </a:spcBef>
              <a:buClr>
                <a:schemeClr val="dk1"/>
              </a:buClr>
              <a:buSzPct val="110000"/>
              <a:buFont typeface="Arial"/>
              <a:buNone/>
            </a:pPr>
            <a:r>
              <a:rPr lang="ko" sz="1000" b="1" dirty="0">
                <a:solidFill>
                  <a:schemeClr val="dk1"/>
                </a:solidFill>
              </a:rPr>
              <a:t>사용자 기준 방위 계산 모듈</a:t>
            </a:r>
          </a:p>
        </p:txBody>
      </p:sp>
      <p:sp>
        <p:nvSpPr>
          <p:cNvPr id="290" name="Shape 290"/>
          <p:cNvSpPr txBox="1"/>
          <p:nvPr/>
        </p:nvSpPr>
        <p:spPr>
          <a:xfrm>
            <a:off x="3897004" y="3997650"/>
            <a:ext cx="1156291" cy="469200"/>
          </a:xfrm>
          <a:prstGeom prst="rect">
            <a:avLst/>
          </a:prstGeom>
          <a:noFill/>
          <a:ln>
            <a:noFill/>
          </a:ln>
        </p:spPr>
        <p:txBody>
          <a:bodyPr lIns="91425" tIns="91425" rIns="91425" bIns="91425" anchor="t" anchorCtr="0">
            <a:noAutofit/>
          </a:bodyPr>
          <a:lstStyle/>
          <a:p>
            <a:pPr lvl="0" algn="ctr">
              <a:spcBef>
                <a:spcPts val="0"/>
              </a:spcBef>
              <a:buNone/>
            </a:pPr>
            <a:r>
              <a:rPr lang="ko" sz="1000" b="1"/>
              <a:t>사용자 기준 거리 </a:t>
            </a:r>
          </a:p>
          <a:p>
            <a:pPr lvl="0" algn="ctr" rtl="0">
              <a:spcBef>
                <a:spcPts val="0"/>
              </a:spcBef>
              <a:buNone/>
            </a:pPr>
            <a:r>
              <a:rPr lang="ko" sz="1000" b="1" dirty="0"/>
              <a:t>계산 모듈</a:t>
            </a:r>
          </a:p>
        </p:txBody>
      </p:sp>
      <p:sp>
        <p:nvSpPr>
          <p:cNvPr id="291" name="Shape 291"/>
          <p:cNvSpPr txBox="1"/>
          <p:nvPr/>
        </p:nvSpPr>
        <p:spPr>
          <a:xfrm>
            <a:off x="1595368" y="998125"/>
            <a:ext cx="1311600" cy="387300"/>
          </a:xfrm>
          <a:prstGeom prst="rect">
            <a:avLst/>
          </a:prstGeom>
          <a:noFill/>
          <a:ln>
            <a:noFill/>
          </a:ln>
        </p:spPr>
        <p:txBody>
          <a:bodyPr lIns="91425" tIns="91425" rIns="91425" bIns="91425" anchor="t" anchorCtr="0">
            <a:noAutofit/>
          </a:bodyPr>
          <a:lstStyle/>
          <a:p>
            <a:pPr lvl="0" rtl="0">
              <a:spcBef>
                <a:spcPts val="0"/>
              </a:spcBef>
              <a:buNone/>
            </a:pPr>
            <a:r>
              <a:rPr lang="ko" b="1"/>
              <a:t>사용자 화면</a:t>
            </a:r>
          </a:p>
        </p:txBody>
      </p:sp>
      <p:sp>
        <p:nvSpPr>
          <p:cNvPr id="292" name="Shape 292"/>
          <p:cNvSpPr txBox="1"/>
          <p:nvPr/>
        </p:nvSpPr>
        <p:spPr>
          <a:xfrm>
            <a:off x="4016188" y="1015650"/>
            <a:ext cx="912030" cy="387300"/>
          </a:xfrm>
          <a:prstGeom prst="rect">
            <a:avLst/>
          </a:prstGeom>
          <a:noFill/>
          <a:ln>
            <a:noFill/>
          </a:ln>
        </p:spPr>
        <p:txBody>
          <a:bodyPr lIns="91425" tIns="91425" rIns="91425" bIns="91425" anchor="t" anchorCtr="0">
            <a:noAutofit/>
          </a:bodyPr>
          <a:lstStyle/>
          <a:p>
            <a:pPr lvl="0" rtl="0">
              <a:spcBef>
                <a:spcPts val="0"/>
              </a:spcBef>
              <a:buNone/>
            </a:pPr>
            <a:r>
              <a:rPr lang="ko" b="1"/>
              <a:t>내부구조</a:t>
            </a:r>
          </a:p>
        </p:txBody>
      </p:sp>
      <p:sp>
        <p:nvSpPr>
          <p:cNvPr id="293" name="Shape 293"/>
          <p:cNvSpPr txBox="1"/>
          <p:nvPr/>
        </p:nvSpPr>
        <p:spPr>
          <a:xfrm>
            <a:off x="6328075" y="1015650"/>
            <a:ext cx="1371500" cy="387300"/>
          </a:xfrm>
          <a:prstGeom prst="rect">
            <a:avLst/>
          </a:prstGeom>
          <a:noFill/>
          <a:ln>
            <a:noFill/>
          </a:ln>
        </p:spPr>
        <p:txBody>
          <a:bodyPr lIns="91425" tIns="91425" rIns="91425" bIns="91425" anchor="t" anchorCtr="0">
            <a:noAutofit/>
          </a:bodyPr>
          <a:lstStyle/>
          <a:p>
            <a:pPr lvl="0" rtl="0">
              <a:spcBef>
                <a:spcPts val="0"/>
              </a:spcBef>
              <a:buNone/>
            </a:pPr>
            <a:r>
              <a:rPr lang="ko" b="1"/>
              <a:t>장소 저장 정보</a:t>
            </a:r>
          </a:p>
        </p:txBody>
      </p:sp>
      <p:sp>
        <p:nvSpPr>
          <p:cNvPr id="294" name="Shape 294"/>
          <p:cNvSpPr/>
          <p:nvPr/>
        </p:nvSpPr>
        <p:spPr>
          <a:xfrm>
            <a:off x="6385849" y="1607994"/>
            <a:ext cx="1190100" cy="857100"/>
          </a:xfrm>
          <a:prstGeom prst="roundRect">
            <a:avLst>
              <a:gd name="adj" fmla="val 16667"/>
            </a:avLst>
          </a:prstGeom>
          <a:solidFill>
            <a:srgbClr val="D9D9D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txBox="1"/>
          <p:nvPr/>
        </p:nvSpPr>
        <p:spPr>
          <a:xfrm>
            <a:off x="6402720" y="1870135"/>
            <a:ext cx="1167620" cy="297900"/>
          </a:xfrm>
          <a:prstGeom prst="rect">
            <a:avLst/>
          </a:prstGeom>
          <a:noFill/>
          <a:ln>
            <a:noFill/>
          </a:ln>
        </p:spPr>
        <p:txBody>
          <a:bodyPr lIns="91425" tIns="91425" rIns="91425" bIns="91425" anchor="t" anchorCtr="0">
            <a:noAutofit/>
          </a:bodyPr>
          <a:lstStyle/>
          <a:p>
            <a:pPr lvl="0" rtl="0">
              <a:spcBef>
                <a:spcPts val="0"/>
              </a:spcBef>
              <a:buNone/>
            </a:pPr>
            <a:r>
              <a:rPr lang="ko" sz="1000" b="1"/>
              <a:t>데이터 저장 모듈</a:t>
            </a:r>
          </a:p>
        </p:txBody>
      </p:sp>
      <p:sp>
        <p:nvSpPr>
          <p:cNvPr id="296" name="Shape 296"/>
          <p:cNvSpPr/>
          <p:nvPr/>
        </p:nvSpPr>
        <p:spPr>
          <a:xfrm>
            <a:off x="6303792" y="3582264"/>
            <a:ext cx="1377600" cy="11877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7" name="Shape 297"/>
          <p:cNvSpPr txBox="1"/>
          <p:nvPr/>
        </p:nvSpPr>
        <p:spPr>
          <a:xfrm>
            <a:off x="6561370" y="3195040"/>
            <a:ext cx="995400" cy="387300"/>
          </a:xfrm>
          <a:prstGeom prst="rect">
            <a:avLst/>
          </a:prstGeom>
          <a:noFill/>
          <a:ln>
            <a:noFill/>
          </a:ln>
        </p:spPr>
        <p:txBody>
          <a:bodyPr lIns="91425" tIns="91425" rIns="91425" bIns="91425" anchor="t" anchorCtr="0">
            <a:noAutofit/>
          </a:bodyPr>
          <a:lstStyle/>
          <a:p>
            <a:pPr lvl="0" rtl="0">
              <a:spcBef>
                <a:spcPts val="0"/>
              </a:spcBef>
              <a:buNone/>
            </a:pPr>
            <a:r>
              <a:rPr lang="ko" b="1" dirty="0"/>
              <a:t>음성 안내</a:t>
            </a:r>
          </a:p>
        </p:txBody>
      </p:sp>
      <p:sp>
        <p:nvSpPr>
          <p:cNvPr id="298" name="Shape 298"/>
          <p:cNvSpPr/>
          <p:nvPr/>
        </p:nvSpPr>
        <p:spPr>
          <a:xfrm>
            <a:off x="6383401" y="3747542"/>
            <a:ext cx="1190099" cy="857100"/>
          </a:xfrm>
          <a:prstGeom prst="roundRect">
            <a:avLst>
              <a:gd name="adj" fmla="val 16667"/>
            </a:avLst>
          </a:prstGeom>
          <a:solidFill>
            <a:srgbClr val="D9D9D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9" name="Shape 299"/>
          <p:cNvSpPr txBox="1"/>
          <p:nvPr/>
        </p:nvSpPr>
        <p:spPr>
          <a:xfrm>
            <a:off x="6420650" y="3958503"/>
            <a:ext cx="1109400" cy="469200"/>
          </a:xfrm>
          <a:prstGeom prst="rect">
            <a:avLst/>
          </a:prstGeom>
          <a:noFill/>
          <a:ln>
            <a:noFill/>
          </a:ln>
        </p:spPr>
        <p:txBody>
          <a:bodyPr lIns="91425" tIns="91425" rIns="91425" bIns="91425" anchor="t" anchorCtr="0">
            <a:noAutofit/>
          </a:bodyPr>
          <a:lstStyle/>
          <a:p>
            <a:pPr marL="0" lvl="0" indent="0" algn="ctr" rtl="0">
              <a:spcBef>
                <a:spcPts val="0"/>
              </a:spcBef>
              <a:buNone/>
            </a:pPr>
            <a:r>
              <a:rPr lang="ko" sz="1000" b="1" dirty="0"/>
              <a:t>Text To Speech 모듈</a:t>
            </a:r>
          </a:p>
        </p:txBody>
      </p:sp>
      <p:cxnSp>
        <p:nvCxnSpPr>
          <p:cNvPr id="300" name="Shape 300"/>
          <p:cNvCxnSpPr/>
          <p:nvPr/>
        </p:nvCxnSpPr>
        <p:spPr>
          <a:xfrm>
            <a:off x="2951520" y="2292186"/>
            <a:ext cx="655500" cy="0"/>
          </a:xfrm>
          <a:prstGeom prst="straightConnector1">
            <a:avLst/>
          </a:prstGeom>
          <a:noFill/>
          <a:ln w="28575" cap="flat" cmpd="sng">
            <a:solidFill>
              <a:schemeClr val="dk2"/>
            </a:solidFill>
            <a:prstDash val="solid"/>
            <a:round/>
            <a:headEnd type="none" w="lg" len="lg"/>
            <a:tailEnd type="triangle" w="lg" len="lg"/>
          </a:ln>
        </p:spPr>
      </p:cxnSp>
      <p:sp>
        <p:nvSpPr>
          <p:cNvPr id="301" name="Shape 301"/>
          <p:cNvSpPr txBox="1"/>
          <p:nvPr/>
        </p:nvSpPr>
        <p:spPr>
          <a:xfrm>
            <a:off x="2897075" y="1912225"/>
            <a:ext cx="995399" cy="248700"/>
          </a:xfrm>
          <a:prstGeom prst="rect">
            <a:avLst/>
          </a:prstGeom>
          <a:noFill/>
          <a:ln>
            <a:noFill/>
          </a:ln>
        </p:spPr>
        <p:txBody>
          <a:bodyPr lIns="91425" tIns="91425" rIns="91425" bIns="91425" anchor="t" anchorCtr="0">
            <a:noAutofit/>
          </a:bodyPr>
          <a:lstStyle/>
          <a:p>
            <a:pPr lvl="0">
              <a:spcBef>
                <a:spcPts val="0"/>
              </a:spcBef>
              <a:buNone/>
            </a:pPr>
            <a:r>
              <a:rPr lang="ko" sz="1000" b="1"/>
              <a:t>사용자 입력</a:t>
            </a:r>
          </a:p>
        </p:txBody>
      </p:sp>
      <p:cxnSp>
        <p:nvCxnSpPr>
          <p:cNvPr id="302" name="Shape 302"/>
          <p:cNvCxnSpPr/>
          <p:nvPr/>
        </p:nvCxnSpPr>
        <p:spPr>
          <a:xfrm rot="10800000">
            <a:off x="2936318" y="3909649"/>
            <a:ext cx="658800" cy="0"/>
          </a:xfrm>
          <a:prstGeom prst="straightConnector1">
            <a:avLst/>
          </a:prstGeom>
          <a:noFill/>
          <a:ln w="28575" cap="flat" cmpd="sng">
            <a:solidFill>
              <a:schemeClr val="dk2"/>
            </a:solidFill>
            <a:prstDash val="solid"/>
            <a:round/>
            <a:headEnd type="none" w="lg" len="lg"/>
            <a:tailEnd type="triangle" w="lg" len="lg"/>
          </a:ln>
        </p:spPr>
      </p:cxnSp>
      <p:sp>
        <p:nvSpPr>
          <p:cNvPr id="303" name="Shape 303"/>
          <p:cNvSpPr txBox="1"/>
          <p:nvPr/>
        </p:nvSpPr>
        <p:spPr>
          <a:xfrm>
            <a:off x="3072945" y="3584196"/>
            <a:ext cx="522299" cy="248700"/>
          </a:xfrm>
          <a:prstGeom prst="rect">
            <a:avLst/>
          </a:prstGeom>
          <a:noFill/>
          <a:ln>
            <a:noFill/>
          </a:ln>
        </p:spPr>
        <p:txBody>
          <a:bodyPr lIns="91425" tIns="91425" rIns="91425" bIns="91425" anchor="t" anchorCtr="0">
            <a:noAutofit/>
          </a:bodyPr>
          <a:lstStyle/>
          <a:p>
            <a:pPr lvl="0" rtl="0">
              <a:spcBef>
                <a:spcPts val="0"/>
              </a:spcBef>
              <a:buNone/>
            </a:pPr>
            <a:r>
              <a:rPr lang="ko" sz="1000" b="1"/>
              <a:t>결과</a:t>
            </a:r>
          </a:p>
        </p:txBody>
      </p:sp>
      <p:cxnSp>
        <p:nvCxnSpPr>
          <p:cNvPr id="304" name="Shape 304"/>
          <p:cNvCxnSpPr/>
          <p:nvPr/>
        </p:nvCxnSpPr>
        <p:spPr>
          <a:xfrm>
            <a:off x="5365479" y="1948845"/>
            <a:ext cx="655500" cy="0"/>
          </a:xfrm>
          <a:prstGeom prst="straightConnector1">
            <a:avLst/>
          </a:prstGeom>
          <a:noFill/>
          <a:ln w="28575" cap="flat" cmpd="sng">
            <a:solidFill>
              <a:schemeClr val="dk2"/>
            </a:solidFill>
            <a:prstDash val="solid"/>
            <a:round/>
            <a:headEnd type="none" w="lg" len="lg"/>
            <a:tailEnd type="triangle" w="lg" len="lg"/>
          </a:ln>
        </p:spPr>
      </p:cxnSp>
      <p:sp>
        <p:nvSpPr>
          <p:cNvPr id="305" name="Shape 305"/>
          <p:cNvSpPr txBox="1"/>
          <p:nvPr/>
        </p:nvSpPr>
        <p:spPr>
          <a:xfrm>
            <a:off x="5137975" y="1465725"/>
            <a:ext cx="1190100" cy="562200"/>
          </a:xfrm>
          <a:prstGeom prst="rect">
            <a:avLst/>
          </a:prstGeom>
          <a:noFill/>
          <a:ln>
            <a:noFill/>
          </a:ln>
        </p:spPr>
        <p:txBody>
          <a:bodyPr lIns="91425" tIns="91425" rIns="91425" bIns="91425" anchor="t" anchorCtr="0">
            <a:noAutofit/>
          </a:bodyPr>
          <a:lstStyle/>
          <a:p>
            <a:pPr lvl="0" algn="ctr" rtl="0">
              <a:spcBef>
                <a:spcPts val="0"/>
              </a:spcBef>
              <a:buNone/>
            </a:pPr>
            <a:endParaRPr lang="en-US" altLang="ko-KR" sz="1000" b="1" dirty="0" smtClean="0"/>
          </a:p>
          <a:p>
            <a:pPr lvl="0" algn="ctr" rtl="0">
              <a:spcBef>
                <a:spcPts val="0"/>
              </a:spcBef>
              <a:buNone/>
            </a:pPr>
            <a:r>
              <a:rPr lang="ko-KR" altLang="en-US" sz="1000" b="1" dirty="0" smtClean="0"/>
              <a:t>위도 및 경도</a:t>
            </a:r>
            <a:endParaRPr lang="ko" sz="1000" b="1" dirty="0"/>
          </a:p>
        </p:txBody>
      </p:sp>
      <p:cxnSp>
        <p:nvCxnSpPr>
          <p:cNvPr id="306" name="Shape 306"/>
          <p:cNvCxnSpPr/>
          <p:nvPr/>
        </p:nvCxnSpPr>
        <p:spPr>
          <a:xfrm rot="10800000">
            <a:off x="5361458" y="2405543"/>
            <a:ext cx="658800" cy="0"/>
          </a:xfrm>
          <a:prstGeom prst="straightConnector1">
            <a:avLst/>
          </a:prstGeom>
          <a:noFill/>
          <a:ln w="28575" cap="flat" cmpd="sng">
            <a:solidFill>
              <a:schemeClr val="dk2"/>
            </a:solidFill>
            <a:prstDash val="solid"/>
            <a:round/>
            <a:headEnd type="none" w="lg" len="lg"/>
            <a:tailEnd type="triangle" w="lg" len="lg"/>
          </a:ln>
        </p:spPr>
      </p:cxnSp>
      <p:sp>
        <p:nvSpPr>
          <p:cNvPr id="307" name="Shape 307"/>
          <p:cNvSpPr txBox="1"/>
          <p:nvPr/>
        </p:nvSpPr>
        <p:spPr>
          <a:xfrm>
            <a:off x="5420608" y="2092375"/>
            <a:ext cx="853500" cy="248700"/>
          </a:xfrm>
          <a:prstGeom prst="rect">
            <a:avLst/>
          </a:prstGeom>
          <a:noFill/>
          <a:ln>
            <a:noFill/>
          </a:ln>
        </p:spPr>
        <p:txBody>
          <a:bodyPr lIns="91425" tIns="91425" rIns="91425" bIns="91425" anchor="t" anchorCtr="0">
            <a:noAutofit/>
          </a:bodyPr>
          <a:lstStyle/>
          <a:p>
            <a:pPr lvl="0" rtl="0">
              <a:spcBef>
                <a:spcPts val="0"/>
              </a:spcBef>
              <a:buNone/>
            </a:pPr>
            <a:r>
              <a:rPr lang="ko" sz="1000" b="1" dirty="0"/>
              <a:t>장소정보</a:t>
            </a:r>
          </a:p>
        </p:txBody>
      </p:sp>
      <p:cxnSp>
        <p:nvCxnSpPr>
          <p:cNvPr id="308" name="Shape 308"/>
          <p:cNvCxnSpPr/>
          <p:nvPr/>
        </p:nvCxnSpPr>
        <p:spPr>
          <a:xfrm>
            <a:off x="5416660" y="3947594"/>
            <a:ext cx="655500" cy="0"/>
          </a:xfrm>
          <a:prstGeom prst="straightConnector1">
            <a:avLst/>
          </a:prstGeom>
          <a:noFill/>
          <a:ln w="28575" cap="flat" cmpd="sng">
            <a:solidFill>
              <a:schemeClr val="dk2"/>
            </a:solidFill>
            <a:prstDash val="solid"/>
            <a:round/>
            <a:headEnd type="none" w="lg" len="lg"/>
            <a:tailEnd type="triangle" w="lg" len="lg"/>
          </a:ln>
        </p:spPr>
      </p:cxnSp>
      <p:sp>
        <p:nvSpPr>
          <p:cNvPr id="309" name="Shape 309"/>
          <p:cNvSpPr txBox="1"/>
          <p:nvPr/>
        </p:nvSpPr>
        <p:spPr>
          <a:xfrm>
            <a:off x="5559642" y="3574657"/>
            <a:ext cx="522300" cy="248700"/>
          </a:xfrm>
          <a:prstGeom prst="rect">
            <a:avLst/>
          </a:prstGeom>
          <a:noFill/>
          <a:ln>
            <a:noFill/>
          </a:ln>
        </p:spPr>
        <p:txBody>
          <a:bodyPr lIns="91425" tIns="91425" rIns="91425" bIns="91425" anchor="t" anchorCtr="0">
            <a:noAutofit/>
          </a:bodyPr>
          <a:lstStyle/>
          <a:p>
            <a:pPr lvl="0" rtl="0">
              <a:spcBef>
                <a:spcPts val="0"/>
              </a:spcBef>
              <a:buNone/>
            </a:pPr>
            <a:r>
              <a:rPr lang="ko" sz="1000" b="1"/>
              <a:t>Text</a:t>
            </a:r>
          </a:p>
        </p:txBody>
      </p:sp>
      <p:cxnSp>
        <p:nvCxnSpPr>
          <p:cNvPr id="310" name="Shape 310"/>
          <p:cNvCxnSpPr/>
          <p:nvPr/>
        </p:nvCxnSpPr>
        <p:spPr>
          <a:xfrm rot="10800000">
            <a:off x="5415001" y="4397292"/>
            <a:ext cx="658800" cy="0"/>
          </a:xfrm>
          <a:prstGeom prst="straightConnector1">
            <a:avLst/>
          </a:prstGeom>
          <a:noFill/>
          <a:ln w="28575" cap="flat" cmpd="sng">
            <a:solidFill>
              <a:schemeClr val="dk2"/>
            </a:solidFill>
            <a:prstDash val="solid"/>
            <a:round/>
            <a:headEnd type="none" w="lg" len="lg"/>
            <a:tailEnd type="triangle" w="lg" len="lg"/>
          </a:ln>
        </p:spPr>
      </p:cxnSp>
      <p:sp>
        <p:nvSpPr>
          <p:cNvPr id="311" name="Shape 311"/>
          <p:cNvSpPr txBox="1"/>
          <p:nvPr/>
        </p:nvSpPr>
        <p:spPr>
          <a:xfrm>
            <a:off x="5545856" y="4071851"/>
            <a:ext cx="603000" cy="248700"/>
          </a:xfrm>
          <a:prstGeom prst="rect">
            <a:avLst/>
          </a:prstGeom>
          <a:noFill/>
          <a:ln>
            <a:noFill/>
          </a:ln>
        </p:spPr>
        <p:txBody>
          <a:bodyPr lIns="91425" tIns="91425" rIns="91425" bIns="91425" anchor="t" anchorCtr="0">
            <a:noAutofit/>
          </a:bodyPr>
          <a:lstStyle/>
          <a:p>
            <a:pPr lvl="0" rtl="0">
              <a:spcBef>
                <a:spcPts val="0"/>
              </a:spcBef>
              <a:buNone/>
            </a:pPr>
            <a:r>
              <a:rPr lang="ko" sz="1000" b="1"/>
              <a:t>Voice</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aphicFrame>
        <p:nvGraphicFramePr>
          <p:cNvPr id="316" name="Shape 316"/>
          <p:cNvGraphicFramePr/>
          <p:nvPr/>
        </p:nvGraphicFramePr>
        <p:xfrm>
          <a:off x="1333500" y="1239750"/>
          <a:ext cx="6218375" cy="3192260"/>
        </p:xfrm>
        <a:graphic>
          <a:graphicData uri="http://schemas.openxmlformats.org/drawingml/2006/table">
            <a:tbl>
              <a:tblPr>
                <a:noFill/>
                <a:tableStyleId>{17509444-BF2F-41ED-8861-EC5FFE69449E}</a:tableStyleId>
              </a:tblPr>
              <a:tblGrid>
                <a:gridCol w="403225"/>
                <a:gridCol w="1376950"/>
                <a:gridCol w="1367275"/>
                <a:gridCol w="1559725"/>
                <a:gridCol w="1511200"/>
              </a:tblGrid>
              <a:tr h="1522600">
                <a:tc>
                  <a:txBody>
                    <a:bodyPr/>
                    <a:lstStyle/>
                    <a:p>
                      <a:pPr lvl="0" algn="ctr">
                        <a:lnSpc>
                          <a:spcPct val="100000"/>
                        </a:lnSpc>
                        <a:spcBef>
                          <a:spcPts val="0"/>
                        </a:spcBef>
                        <a:buNone/>
                      </a:pPr>
                      <a:r>
                        <a:rPr lang="ko"/>
                        <a:t>H/W</a:t>
                      </a:r>
                    </a:p>
                  </a:txBody>
                  <a:tcPr marL="91425" marR="91425" marT="91425" marB="91425" anchor="ctr">
                    <a:solidFill>
                      <a:srgbClr val="EFEFEF"/>
                    </a:solidFill>
                  </a:tcPr>
                </a:tc>
                <a:tc gridSpan="4">
                  <a:txBody>
                    <a:bodyPr/>
                    <a:lstStyle/>
                    <a:p>
                      <a:pPr lvl="0" algn="ctr">
                        <a:spcBef>
                          <a:spcPts val="0"/>
                        </a:spcBef>
                        <a:buNone/>
                      </a:pPr>
                      <a:endParaRPr/>
                    </a:p>
                  </a:txBody>
                  <a:tcPr marL="91425" marR="91425" marT="91425" marB="91425"/>
                </a:tc>
                <a:tc hMerge="1">
                  <a:txBody>
                    <a:bodyPr/>
                    <a:lstStyle/>
                    <a:p>
                      <a:endParaRPr lang="ko-KR"/>
                    </a:p>
                  </a:txBody>
                  <a:tcPr/>
                </a:tc>
                <a:tc hMerge="1">
                  <a:txBody>
                    <a:bodyPr/>
                    <a:lstStyle/>
                    <a:p>
                      <a:endParaRPr lang="ko-KR"/>
                    </a:p>
                  </a:txBody>
                  <a:tcPr/>
                </a:tc>
                <a:tc hMerge="1">
                  <a:txBody>
                    <a:bodyPr/>
                    <a:lstStyle/>
                    <a:p>
                      <a:endParaRPr lang="ko-KR"/>
                    </a:p>
                  </a:txBody>
                  <a:tcPr/>
                </a:tc>
              </a:tr>
              <a:tr h="361900">
                <a:tc rowSpan="2">
                  <a:txBody>
                    <a:bodyPr/>
                    <a:lstStyle/>
                    <a:p>
                      <a:pPr lvl="0" algn="ctr" rtl="0">
                        <a:lnSpc>
                          <a:spcPct val="100000"/>
                        </a:lnSpc>
                        <a:spcBef>
                          <a:spcPts val="0"/>
                        </a:spcBef>
                        <a:buNone/>
                      </a:pPr>
                      <a:r>
                        <a:rPr lang="ko"/>
                        <a:t>S/W</a:t>
                      </a:r>
                    </a:p>
                  </a:txBody>
                  <a:tcPr marL="91425" marR="91425" marT="91425" marB="91425" anchor="ctr">
                    <a:solidFill>
                      <a:srgbClr val="EFEFEF"/>
                    </a:solidFill>
                  </a:tcPr>
                </a:tc>
                <a:tc gridSpan="2">
                  <a:txBody>
                    <a:bodyPr/>
                    <a:lstStyle/>
                    <a:p>
                      <a:pPr lvl="0" algn="ctr" rtl="0">
                        <a:spcBef>
                          <a:spcPts val="0"/>
                        </a:spcBef>
                        <a:buNone/>
                      </a:pPr>
                      <a:r>
                        <a:rPr lang="ko"/>
                        <a:t>운영체제</a:t>
                      </a:r>
                    </a:p>
                  </a:txBody>
                  <a:tcPr marL="91425" marR="91425" marT="91425" marB="91425">
                    <a:solidFill>
                      <a:srgbClr val="EFEFEF"/>
                    </a:solidFill>
                  </a:tcPr>
                </a:tc>
                <a:tc hMerge="1">
                  <a:txBody>
                    <a:bodyPr/>
                    <a:lstStyle/>
                    <a:p>
                      <a:endParaRPr lang="ko-KR"/>
                    </a:p>
                  </a:txBody>
                  <a:tcPr/>
                </a:tc>
                <a:tc>
                  <a:txBody>
                    <a:bodyPr/>
                    <a:lstStyle/>
                    <a:p>
                      <a:pPr lvl="0" algn="ctr">
                        <a:spcBef>
                          <a:spcPts val="0"/>
                        </a:spcBef>
                        <a:buNone/>
                      </a:pPr>
                      <a:r>
                        <a:rPr lang="ko"/>
                        <a:t>개발 툴</a:t>
                      </a:r>
                    </a:p>
                  </a:txBody>
                  <a:tcPr marL="91425" marR="91425" marT="91425" marB="91425">
                    <a:solidFill>
                      <a:srgbClr val="EFEFEF"/>
                    </a:solidFill>
                  </a:tcPr>
                </a:tc>
                <a:tc>
                  <a:txBody>
                    <a:bodyPr/>
                    <a:lstStyle/>
                    <a:p>
                      <a:pPr lvl="0" algn="ctr">
                        <a:spcBef>
                          <a:spcPts val="0"/>
                        </a:spcBef>
                        <a:buNone/>
                      </a:pPr>
                      <a:r>
                        <a:rPr lang="ko"/>
                        <a:t>개발 언어</a:t>
                      </a:r>
                    </a:p>
                  </a:txBody>
                  <a:tcPr marL="91425" marR="91425" marT="91425" marB="91425">
                    <a:solidFill>
                      <a:srgbClr val="EFEFEF"/>
                    </a:solidFill>
                  </a:tcPr>
                </a:tc>
              </a:tr>
              <a:tr h="1273450">
                <a:tc vMerge="1">
                  <a:txBody>
                    <a:bodyPr/>
                    <a:lstStyle/>
                    <a:p>
                      <a:endParaRPr lang="ko-KR"/>
                    </a:p>
                  </a:txBody>
                  <a:tcPr/>
                </a:tc>
                <a:tc>
                  <a:txBody>
                    <a:bodyPr/>
                    <a:lstStyle/>
                    <a:p>
                      <a:pPr lvl="0" algn="ctr" rtl="0">
                        <a:spcBef>
                          <a:spcPts val="0"/>
                        </a:spcBef>
                        <a:buNone/>
                      </a:pPr>
                      <a:endParaRPr/>
                    </a:p>
                  </a:txBody>
                  <a:tcPr marL="91425" marR="91425" marT="91425" marB="91425"/>
                </a:tc>
                <a:tc>
                  <a:txBody>
                    <a:bodyPr/>
                    <a:lstStyle/>
                    <a:p>
                      <a:pPr lvl="0" algn="ctr" rtl="0">
                        <a:spcBef>
                          <a:spcPts val="0"/>
                        </a:spcBef>
                        <a:buNone/>
                      </a:pPr>
                      <a:endParaRPr/>
                    </a:p>
                  </a:txBody>
                  <a:tcPr marL="91425" marR="91425" marT="91425" marB="91425"/>
                </a:tc>
                <a:tc>
                  <a:txBody>
                    <a:bodyPr/>
                    <a:lstStyle/>
                    <a:p>
                      <a:pPr lvl="0" algn="ctr">
                        <a:spcBef>
                          <a:spcPts val="0"/>
                        </a:spcBef>
                        <a:buNone/>
                      </a:pPr>
                      <a:endParaRPr/>
                    </a:p>
                  </a:txBody>
                  <a:tcPr marL="91425" marR="91425" marT="91425" marB="91425"/>
                </a:tc>
                <a:tc>
                  <a:txBody>
                    <a:bodyPr/>
                    <a:lstStyle/>
                    <a:p>
                      <a:pPr lvl="0" algn="ctr">
                        <a:spcBef>
                          <a:spcPts val="0"/>
                        </a:spcBef>
                        <a:buNone/>
                      </a:pPr>
                      <a:endParaRPr/>
                    </a:p>
                  </a:txBody>
                  <a:tcPr marL="91425" marR="91425" marT="91425" marB="91425"/>
                </a:tc>
              </a:tr>
            </a:tbl>
          </a:graphicData>
        </a:graphic>
      </p:graphicFrame>
      <p:pic>
        <p:nvPicPr>
          <p:cNvPr id="317" name="Shape 317"/>
          <p:cNvPicPr preferRelativeResize="0"/>
          <p:nvPr/>
        </p:nvPicPr>
        <p:blipFill>
          <a:blip r:embed="rId3">
            <a:alphaModFix/>
          </a:blip>
          <a:stretch>
            <a:fillRect/>
          </a:stretch>
        </p:blipFill>
        <p:spPr>
          <a:xfrm>
            <a:off x="4778525" y="3194248"/>
            <a:ext cx="958625" cy="958625"/>
          </a:xfrm>
          <a:prstGeom prst="rect">
            <a:avLst/>
          </a:prstGeom>
          <a:noFill/>
          <a:ln>
            <a:noFill/>
          </a:ln>
        </p:spPr>
      </p:pic>
      <p:sp>
        <p:nvSpPr>
          <p:cNvPr id="318" name="Shape 318"/>
          <p:cNvSpPr txBox="1"/>
          <p:nvPr/>
        </p:nvSpPr>
        <p:spPr>
          <a:xfrm>
            <a:off x="4745350" y="4076675"/>
            <a:ext cx="1068000" cy="279600"/>
          </a:xfrm>
          <a:prstGeom prst="rect">
            <a:avLst/>
          </a:prstGeom>
          <a:noFill/>
          <a:ln>
            <a:noFill/>
          </a:ln>
        </p:spPr>
        <p:txBody>
          <a:bodyPr lIns="91425" tIns="91425" rIns="91425" bIns="91425" anchor="t" anchorCtr="0">
            <a:noAutofit/>
          </a:bodyPr>
          <a:lstStyle/>
          <a:p>
            <a:pPr lvl="0" algn="ctr">
              <a:spcBef>
                <a:spcPts val="0"/>
              </a:spcBef>
              <a:buNone/>
            </a:pPr>
            <a:r>
              <a:rPr lang="ko"/>
              <a:t>XCode</a:t>
            </a:r>
          </a:p>
        </p:txBody>
      </p:sp>
      <p:pic>
        <p:nvPicPr>
          <p:cNvPr id="319" name="Shape 319"/>
          <p:cNvPicPr preferRelativeResize="0"/>
          <p:nvPr/>
        </p:nvPicPr>
        <p:blipFill>
          <a:blip r:embed="rId4">
            <a:alphaModFix/>
          </a:blip>
          <a:stretch>
            <a:fillRect/>
          </a:stretch>
        </p:blipFill>
        <p:spPr>
          <a:xfrm>
            <a:off x="2597500" y="1261750"/>
            <a:ext cx="1374675" cy="1475974"/>
          </a:xfrm>
          <a:prstGeom prst="rect">
            <a:avLst/>
          </a:prstGeom>
          <a:noFill/>
          <a:ln>
            <a:noFill/>
          </a:ln>
        </p:spPr>
      </p:pic>
      <p:pic>
        <p:nvPicPr>
          <p:cNvPr id="320" name="Shape 320"/>
          <p:cNvPicPr preferRelativeResize="0"/>
          <p:nvPr/>
        </p:nvPicPr>
        <p:blipFill>
          <a:blip r:embed="rId5">
            <a:alphaModFix/>
          </a:blip>
          <a:stretch>
            <a:fillRect/>
          </a:stretch>
        </p:blipFill>
        <p:spPr>
          <a:xfrm>
            <a:off x="4669150" y="1452425"/>
            <a:ext cx="2506700" cy="1094625"/>
          </a:xfrm>
          <a:prstGeom prst="rect">
            <a:avLst/>
          </a:prstGeom>
          <a:noFill/>
          <a:ln>
            <a:noFill/>
          </a:ln>
        </p:spPr>
      </p:pic>
      <p:pic>
        <p:nvPicPr>
          <p:cNvPr id="321" name="Shape 321"/>
          <p:cNvPicPr preferRelativeResize="0"/>
          <p:nvPr/>
        </p:nvPicPr>
        <p:blipFill>
          <a:blip r:embed="rId6">
            <a:alphaModFix/>
          </a:blip>
          <a:stretch>
            <a:fillRect/>
          </a:stretch>
        </p:blipFill>
        <p:spPr>
          <a:xfrm>
            <a:off x="1965250" y="3237325"/>
            <a:ext cx="958624" cy="915540"/>
          </a:xfrm>
          <a:prstGeom prst="rect">
            <a:avLst/>
          </a:prstGeom>
          <a:noFill/>
          <a:ln>
            <a:noFill/>
          </a:ln>
        </p:spPr>
      </p:pic>
      <p:pic>
        <p:nvPicPr>
          <p:cNvPr id="322" name="Shape 322"/>
          <p:cNvPicPr preferRelativeResize="0"/>
          <p:nvPr/>
        </p:nvPicPr>
        <p:blipFill>
          <a:blip r:embed="rId7">
            <a:alphaModFix/>
          </a:blip>
          <a:stretch>
            <a:fillRect/>
          </a:stretch>
        </p:blipFill>
        <p:spPr>
          <a:xfrm>
            <a:off x="3361300" y="3237325"/>
            <a:ext cx="905915" cy="915550"/>
          </a:xfrm>
          <a:prstGeom prst="rect">
            <a:avLst/>
          </a:prstGeom>
          <a:noFill/>
          <a:ln>
            <a:noFill/>
          </a:ln>
        </p:spPr>
      </p:pic>
      <p:sp>
        <p:nvSpPr>
          <p:cNvPr id="323" name="Shape 323"/>
          <p:cNvSpPr txBox="1"/>
          <p:nvPr/>
        </p:nvSpPr>
        <p:spPr>
          <a:xfrm>
            <a:off x="1933362" y="4076675"/>
            <a:ext cx="1022400" cy="683400"/>
          </a:xfrm>
          <a:prstGeom prst="rect">
            <a:avLst/>
          </a:prstGeom>
          <a:noFill/>
          <a:ln>
            <a:noFill/>
          </a:ln>
        </p:spPr>
        <p:txBody>
          <a:bodyPr lIns="91425" tIns="91425" rIns="91425" bIns="91425" anchor="t" anchorCtr="0">
            <a:noAutofit/>
          </a:bodyPr>
          <a:lstStyle/>
          <a:p>
            <a:pPr lvl="0">
              <a:spcBef>
                <a:spcPts val="0"/>
              </a:spcBef>
              <a:buNone/>
            </a:pPr>
            <a:r>
              <a:rPr lang="ko"/>
              <a:t>Mac OS X</a:t>
            </a:r>
          </a:p>
        </p:txBody>
      </p:sp>
      <p:sp>
        <p:nvSpPr>
          <p:cNvPr id="324" name="Shape 324"/>
          <p:cNvSpPr txBox="1"/>
          <p:nvPr/>
        </p:nvSpPr>
        <p:spPr>
          <a:xfrm>
            <a:off x="3589799" y="4076675"/>
            <a:ext cx="582900" cy="683400"/>
          </a:xfrm>
          <a:prstGeom prst="rect">
            <a:avLst/>
          </a:prstGeom>
          <a:noFill/>
          <a:ln>
            <a:noFill/>
          </a:ln>
        </p:spPr>
        <p:txBody>
          <a:bodyPr lIns="91425" tIns="91425" rIns="91425" bIns="91425" anchor="t" anchorCtr="0">
            <a:noAutofit/>
          </a:bodyPr>
          <a:lstStyle/>
          <a:p>
            <a:pPr lvl="0">
              <a:spcBef>
                <a:spcPts val="0"/>
              </a:spcBef>
              <a:buNone/>
            </a:pPr>
            <a:r>
              <a:rPr lang="ko"/>
              <a:t>iOS</a:t>
            </a:r>
          </a:p>
        </p:txBody>
      </p:sp>
      <p:pic>
        <p:nvPicPr>
          <p:cNvPr id="325" name="Shape 325"/>
          <p:cNvPicPr preferRelativeResize="0"/>
          <p:nvPr/>
        </p:nvPicPr>
        <p:blipFill>
          <a:blip r:embed="rId8">
            <a:alphaModFix/>
          </a:blip>
          <a:stretch>
            <a:fillRect/>
          </a:stretch>
        </p:blipFill>
        <p:spPr>
          <a:xfrm>
            <a:off x="6350387" y="3245612"/>
            <a:ext cx="905924" cy="898969"/>
          </a:xfrm>
          <a:prstGeom prst="rect">
            <a:avLst/>
          </a:prstGeom>
          <a:noFill/>
          <a:ln>
            <a:noFill/>
          </a:ln>
        </p:spPr>
      </p:pic>
      <p:sp>
        <p:nvSpPr>
          <p:cNvPr id="326" name="Shape 326"/>
          <p:cNvSpPr txBox="1"/>
          <p:nvPr/>
        </p:nvSpPr>
        <p:spPr>
          <a:xfrm>
            <a:off x="6269350" y="4076675"/>
            <a:ext cx="1068000" cy="279600"/>
          </a:xfrm>
          <a:prstGeom prst="rect">
            <a:avLst/>
          </a:prstGeom>
          <a:noFill/>
          <a:ln>
            <a:noFill/>
          </a:ln>
        </p:spPr>
        <p:txBody>
          <a:bodyPr lIns="91425" tIns="91425" rIns="91425" bIns="91425" anchor="t" anchorCtr="0">
            <a:noAutofit/>
          </a:bodyPr>
          <a:lstStyle/>
          <a:p>
            <a:pPr lvl="0" algn="ctr" rtl="0">
              <a:spcBef>
                <a:spcPts val="0"/>
              </a:spcBef>
              <a:buNone/>
            </a:pPr>
            <a:r>
              <a:rPr lang="ko"/>
              <a:t>Swift</a:t>
            </a:r>
          </a:p>
        </p:txBody>
      </p:sp>
      <p:sp>
        <p:nvSpPr>
          <p:cNvPr id="327" name="Shape 327"/>
          <p:cNvSpPr txBox="1">
            <a:spLocks noGrp="1"/>
          </p:cNvSpPr>
          <p:nvPr>
            <p:ph type="title"/>
          </p:nvPr>
        </p:nvSpPr>
        <p:spPr>
          <a:xfrm>
            <a:off x="3465150" y="407100"/>
            <a:ext cx="30951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개발 환경</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3465150" y="407100"/>
            <a:ext cx="30951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개발 방법</a:t>
            </a:r>
          </a:p>
        </p:txBody>
      </p:sp>
      <p:sp>
        <p:nvSpPr>
          <p:cNvPr id="333" name="Shape 333"/>
          <p:cNvSpPr txBox="1"/>
          <p:nvPr/>
        </p:nvSpPr>
        <p:spPr>
          <a:xfrm>
            <a:off x="1412525" y="1568375"/>
            <a:ext cx="5611200" cy="654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34" name="Shape 334"/>
          <p:cNvSpPr txBox="1">
            <a:spLocks noGrp="1"/>
          </p:cNvSpPr>
          <p:nvPr>
            <p:ph type="body" idx="1"/>
          </p:nvPr>
        </p:nvSpPr>
        <p:spPr>
          <a:xfrm>
            <a:off x="2109000" y="1392896"/>
            <a:ext cx="5840400" cy="39099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ko" sz="1800" b="1" i="0" u="none" strike="noStrike" cap="none">
                <a:solidFill>
                  <a:schemeClr val="dk1"/>
                </a:solidFill>
                <a:latin typeface="Arial"/>
                <a:ea typeface="Arial"/>
                <a:cs typeface="Arial"/>
                <a:sym typeface="Arial"/>
              </a:rPr>
              <a:t>1. </a:t>
            </a:r>
            <a:r>
              <a:rPr lang="ko" sz="1800" b="1">
                <a:solidFill>
                  <a:schemeClr val="dk1"/>
                </a:solidFill>
              </a:rPr>
              <a:t>Application</a:t>
            </a:r>
          </a:p>
          <a:p>
            <a:pPr marL="0" marR="0" lvl="0" indent="0" algn="l" rtl="0">
              <a:lnSpc>
                <a:spcPct val="90000"/>
              </a:lnSpc>
              <a:spcBef>
                <a:spcPts val="0"/>
              </a:spcBef>
              <a:spcAft>
                <a:spcPts val="0"/>
              </a:spcAft>
              <a:buClr>
                <a:schemeClr val="dk1"/>
              </a:buClr>
              <a:buSzPct val="25000"/>
              <a:buFont typeface="Arial"/>
              <a:buNone/>
            </a:pPr>
            <a:endParaRPr sz="1800">
              <a:solidFill>
                <a:schemeClr val="dk1"/>
              </a:solidFill>
            </a:endParaRPr>
          </a:p>
          <a:p>
            <a:pPr marL="457200" marR="0" lvl="0" indent="-342900" algn="l" rtl="0">
              <a:lnSpc>
                <a:spcPct val="90000"/>
              </a:lnSpc>
              <a:spcBef>
                <a:spcPts val="0"/>
              </a:spcBef>
              <a:spcAft>
                <a:spcPts val="0"/>
              </a:spcAft>
              <a:buClr>
                <a:schemeClr val="dk1"/>
              </a:buClr>
              <a:buSzPct val="100000"/>
            </a:pPr>
            <a:r>
              <a:rPr lang="ko" sz="1800">
                <a:solidFill>
                  <a:schemeClr val="dk1"/>
                </a:solidFill>
              </a:rPr>
              <a:t>Xcode를 이용하여 Swift로 작성된 iOS App 구현</a:t>
            </a:r>
          </a:p>
          <a:p>
            <a:pPr marL="457200" marR="0" lvl="0" indent="-342900" algn="l" rtl="0">
              <a:lnSpc>
                <a:spcPct val="90000"/>
              </a:lnSpc>
              <a:spcBef>
                <a:spcPts val="0"/>
              </a:spcBef>
              <a:spcAft>
                <a:spcPts val="0"/>
              </a:spcAft>
              <a:buClr>
                <a:schemeClr val="dk1"/>
              </a:buClr>
              <a:buSzPct val="100000"/>
            </a:pPr>
            <a:r>
              <a:rPr lang="ko" sz="1800">
                <a:solidFill>
                  <a:schemeClr val="dk1"/>
                </a:solidFill>
              </a:rPr>
              <a:t>Gps를 사용하여 사용자의 현재위치 파악</a:t>
            </a:r>
          </a:p>
          <a:p>
            <a:pPr marL="457200" marR="0" lvl="0" indent="-342900" algn="l" rtl="0">
              <a:lnSpc>
                <a:spcPct val="90000"/>
              </a:lnSpc>
              <a:spcBef>
                <a:spcPts val="0"/>
              </a:spcBef>
              <a:spcAft>
                <a:spcPts val="0"/>
              </a:spcAft>
              <a:buClr>
                <a:schemeClr val="dk1"/>
              </a:buClr>
              <a:buSzPct val="100000"/>
            </a:pPr>
            <a:r>
              <a:rPr lang="ko" sz="1800">
                <a:solidFill>
                  <a:schemeClr val="dk1"/>
                </a:solidFill>
              </a:rPr>
              <a:t>지자기 센서를 사용하여 사용자의 방위 파악</a:t>
            </a:r>
          </a:p>
          <a:p>
            <a:pPr marL="0" marR="0" lvl="0" indent="0" algn="l" rtl="0">
              <a:lnSpc>
                <a:spcPct val="90000"/>
              </a:lnSpc>
              <a:spcBef>
                <a:spcPts val="0"/>
              </a:spcBef>
              <a:spcAft>
                <a:spcPts val="0"/>
              </a:spcAft>
              <a:buNone/>
            </a:pPr>
            <a:endParaRPr sz="1800">
              <a:solidFill>
                <a:schemeClr val="dk1"/>
              </a:solidFill>
            </a:endParaRPr>
          </a:p>
          <a:p>
            <a:pPr marL="0" marR="0" lvl="0" indent="0" algn="l" rtl="0">
              <a:lnSpc>
                <a:spcPct val="90000"/>
              </a:lnSpc>
              <a:spcBef>
                <a:spcPts val="0"/>
              </a:spcBef>
              <a:spcAft>
                <a:spcPts val="0"/>
              </a:spcAft>
              <a:buNone/>
            </a:pPr>
            <a:r>
              <a:rPr lang="ko" sz="1800" b="1">
                <a:solidFill>
                  <a:schemeClr val="dk1"/>
                </a:solidFill>
              </a:rPr>
              <a:t>2. Server</a:t>
            </a:r>
          </a:p>
          <a:p>
            <a:pPr marL="0" marR="0" lvl="0" indent="0" algn="l" rtl="0">
              <a:lnSpc>
                <a:spcPct val="90000"/>
              </a:lnSpc>
              <a:spcBef>
                <a:spcPts val="0"/>
              </a:spcBef>
              <a:spcAft>
                <a:spcPts val="0"/>
              </a:spcAft>
              <a:buNone/>
            </a:pPr>
            <a:endParaRPr sz="1800">
              <a:solidFill>
                <a:schemeClr val="dk1"/>
              </a:solidFill>
            </a:endParaRPr>
          </a:p>
          <a:p>
            <a:pPr marL="457200" marR="0" lvl="0" indent="-342900" algn="l" rtl="0">
              <a:lnSpc>
                <a:spcPct val="90000"/>
              </a:lnSpc>
              <a:spcBef>
                <a:spcPts val="0"/>
              </a:spcBef>
              <a:spcAft>
                <a:spcPts val="0"/>
              </a:spcAft>
              <a:buClr>
                <a:schemeClr val="dk1"/>
              </a:buClr>
              <a:buSzPct val="100000"/>
            </a:pPr>
            <a:r>
              <a:rPr lang="ko" sz="1800">
                <a:solidFill>
                  <a:schemeClr val="dk1"/>
                </a:solidFill>
              </a:rPr>
              <a:t>Apache+Php+MySQL을 이용한 서버 및 DB 구축</a:t>
            </a:r>
          </a:p>
          <a:p>
            <a:pPr marL="457200" marR="0" lvl="0" indent="-342900" algn="l" rtl="0">
              <a:lnSpc>
                <a:spcPct val="90000"/>
              </a:lnSpc>
              <a:spcBef>
                <a:spcPts val="0"/>
              </a:spcBef>
              <a:spcAft>
                <a:spcPts val="0"/>
              </a:spcAft>
              <a:buClr>
                <a:schemeClr val="dk1"/>
              </a:buClr>
              <a:buSzPct val="100000"/>
            </a:pPr>
            <a:r>
              <a:rPr lang="ko" sz="1800">
                <a:solidFill>
                  <a:schemeClr val="dk1"/>
                </a:solidFill>
              </a:rPr>
              <a:t>DB에 최신 도로명 주소 적재</a:t>
            </a:r>
          </a:p>
          <a:p>
            <a:pPr marL="0" marR="0" lvl="0" indent="0" algn="l" rtl="0">
              <a:lnSpc>
                <a:spcPct val="90000"/>
              </a:lnSpc>
              <a:spcBef>
                <a:spcPts val="0"/>
              </a:spcBef>
              <a:spcAft>
                <a:spcPts val="0"/>
              </a:spcAft>
              <a:buClr>
                <a:schemeClr val="dk1"/>
              </a:buClr>
              <a:buSzPct val="25000"/>
              <a:buFont typeface="Arial"/>
              <a:buNone/>
            </a:pPr>
            <a:endParaRPr sz="1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3465150" y="407100"/>
            <a:ext cx="30951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업무 분담</a:t>
            </a:r>
          </a:p>
        </p:txBody>
      </p:sp>
      <p:graphicFrame>
        <p:nvGraphicFramePr>
          <p:cNvPr id="340" name="Shape 340"/>
          <p:cNvGraphicFramePr/>
          <p:nvPr/>
        </p:nvGraphicFramePr>
        <p:xfrm>
          <a:off x="952500" y="1238250"/>
          <a:ext cx="7239000" cy="3413610"/>
        </p:xfrm>
        <a:graphic>
          <a:graphicData uri="http://schemas.openxmlformats.org/drawingml/2006/table">
            <a:tbl>
              <a:tblPr>
                <a:noFill/>
                <a:tableStyleId>{17509444-BF2F-41ED-8861-EC5FFE69449E}</a:tableStyleId>
              </a:tblPr>
              <a:tblGrid>
                <a:gridCol w="1186275"/>
                <a:gridCol w="1985125"/>
                <a:gridCol w="2140925"/>
                <a:gridCol w="1926675"/>
              </a:tblGrid>
              <a:tr h="381000">
                <a:tc>
                  <a:txBody>
                    <a:bodyPr/>
                    <a:lstStyle/>
                    <a:p>
                      <a:pPr lvl="0" algn="ctr">
                        <a:spcBef>
                          <a:spcPts val="0"/>
                        </a:spcBef>
                        <a:buNone/>
                      </a:pPr>
                      <a:endParaRPr b="1"/>
                    </a:p>
                  </a:txBody>
                  <a:tcPr marL="91425" marR="91425" marT="91425" marB="91425" anchor="ctr">
                    <a:solidFill>
                      <a:srgbClr val="EFEFEF"/>
                    </a:solidFill>
                  </a:tcPr>
                </a:tc>
                <a:tc>
                  <a:txBody>
                    <a:bodyPr/>
                    <a:lstStyle/>
                    <a:p>
                      <a:pPr lvl="0" algn="ctr">
                        <a:spcBef>
                          <a:spcPts val="0"/>
                        </a:spcBef>
                        <a:buNone/>
                      </a:pPr>
                      <a:r>
                        <a:rPr lang="ko" b="1"/>
                        <a:t>송종훈</a:t>
                      </a:r>
                    </a:p>
                  </a:txBody>
                  <a:tcPr marL="91425" marR="91425" marT="91425" marB="91425">
                    <a:solidFill>
                      <a:srgbClr val="EFEFEF"/>
                    </a:solidFill>
                  </a:tcPr>
                </a:tc>
                <a:tc>
                  <a:txBody>
                    <a:bodyPr/>
                    <a:lstStyle/>
                    <a:p>
                      <a:pPr lvl="0" algn="ctr">
                        <a:spcBef>
                          <a:spcPts val="0"/>
                        </a:spcBef>
                        <a:buNone/>
                      </a:pPr>
                      <a:r>
                        <a:rPr lang="ko" b="1"/>
                        <a:t>임성훈</a:t>
                      </a:r>
                    </a:p>
                  </a:txBody>
                  <a:tcPr marL="91425" marR="91425" marT="91425" marB="91425">
                    <a:solidFill>
                      <a:srgbClr val="EFEFEF"/>
                    </a:solidFill>
                  </a:tcPr>
                </a:tc>
                <a:tc>
                  <a:txBody>
                    <a:bodyPr/>
                    <a:lstStyle/>
                    <a:p>
                      <a:pPr lvl="0" algn="ctr">
                        <a:spcBef>
                          <a:spcPts val="0"/>
                        </a:spcBef>
                        <a:buNone/>
                      </a:pPr>
                      <a:r>
                        <a:rPr lang="ko" b="1"/>
                        <a:t>김동환</a:t>
                      </a:r>
                    </a:p>
                  </a:txBody>
                  <a:tcPr marL="91425" marR="91425" marT="91425" marB="91425">
                    <a:solidFill>
                      <a:srgbClr val="EFEFEF"/>
                    </a:solidFill>
                  </a:tcPr>
                </a:tc>
              </a:tr>
              <a:tr h="381000">
                <a:tc>
                  <a:txBody>
                    <a:bodyPr/>
                    <a:lstStyle/>
                    <a:p>
                      <a:pPr lvl="0" algn="ctr">
                        <a:spcBef>
                          <a:spcPts val="0"/>
                        </a:spcBef>
                        <a:buNone/>
                      </a:pPr>
                      <a:r>
                        <a:rPr lang="ko" b="1"/>
                        <a:t>자료수집 및 요구사항 분석</a:t>
                      </a:r>
                    </a:p>
                  </a:txBody>
                  <a:tcPr marL="91425" marR="91425" marT="91425" marB="91425" anchor="ctr">
                    <a:solidFill>
                      <a:srgbClr val="EFEFEF"/>
                    </a:solidFill>
                  </a:tcPr>
                </a:tc>
                <a:tc gridSpan="3">
                  <a:txBody>
                    <a:bodyPr/>
                    <a:lstStyle/>
                    <a:p>
                      <a:pPr lvl="0">
                        <a:spcBef>
                          <a:spcPts val="0"/>
                        </a:spcBef>
                        <a:buNone/>
                      </a:pPr>
                      <a:r>
                        <a:rPr lang="ko" sz="1200"/>
                        <a:t>- 시각장애인 대상 인터뷰를 통한 요구사항 추출</a:t>
                      </a:r>
                    </a:p>
                    <a:p>
                      <a:pPr lvl="0" rtl="0">
                        <a:spcBef>
                          <a:spcPts val="0"/>
                        </a:spcBef>
                        <a:buNone/>
                      </a:pPr>
                      <a:r>
                        <a:rPr lang="ko" sz="1200"/>
                        <a:t>- 시각장애인 독립보행에 관한 논문 및 자료 수집</a:t>
                      </a:r>
                    </a:p>
                    <a:p>
                      <a:pPr lvl="0" rtl="0">
                        <a:spcBef>
                          <a:spcPts val="0"/>
                        </a:spcBef>
                        <a:buNone/>
                      </a:pPr>
                      <a:r>
                        <a:rPr lang="ko" sz="1200"/>
                        <a:t>- 유사 시스템에 대한 한계점 분석 및 극복 방안 도출</a:t>
                      </a:r>
                    </a:p>
                  </a:txBody>
                  <a:tcPr marL="91425" marR="91425" marT="91425" marB="91425"/>
                </a:tc>
                <a:tc hMerge="1">
                  <a:txBody>
                    <a:bodyPr/>
                    <a:lstStyle/>
                    <a:p>
                      <a:endParaRPr lang="ko-KR"/>
                    </a:p>
                  </a:txBody>
                  <a:tcPr/>
                </a:tc>
                <a:tc hMerge="1">
                  <a:txBody>
                    <a:bodyPr/>
                    <a:lstStyle/>
                    <a:p>
                      <a:endParaRPr lang="ko-KR"/>
                    </a:p>
                  </a:txBody>
                  <a:tcPr/>
                </a:tc>
              </a:tr>
              <a:tr h="381000">
                <a:tc>
                  <a:txBody>
                    <a:bodyPr/>
                    <a:lstStyle/>
                    <a:p>
                      <a:pPr lvl="0" algn="ctr">
                        <a:spcBef>
                          <a:spcPts val="0"/>
                        </a:spcBef>
                        <a:buNone/>
                      </a:pPr>
                      <a:r>
                        <a:rPr lang="ko" b="1"/>
                        <a:t>설계</a:t>
                      </a:r>
                    </a:p>
                  </a:txBody>
                  <a:tcPr marL="91425" marR="91425" marT="91425" marB="91425" anchor="ctr">
                    <a:solidFill>
                      <a:srgbClr val="EFEFEF"/>
                    </a:solidFill>
                  </a:tcPr>
                </a:tc>
                <a:tc gridSpan="3">
                  <a:txBody>
                    <a:bodyPr/>
                    <a:lstStyle/>
                    <a:p>
                      <a:pPr lvl="0" rtl="0">
                        <a:spcBef>
                          <a:spcPts val="0"/>
                        </a:spcBef>
                        <a:buNone/>
                      </a:pPr>
                      <a:r>
                        <a:rPr lang="ko" sz="1200"/>
                        <a:t>- UI/UX 설계</a:t>
                      </a:r>
                    </a:p>
                    <a:p>
                      <a:pPr lvl="0" rtl="0">
                        <a:spcBef>
                          <a:spcPts val="0"/>
                        </a:spcBef>
                        <a:buNone/>
                      </a:pPr>
                      <a:r>
                        <a:rPr lang="ko" sz="1200"/>
                        <a:t>- 필요 알고리즘(주변 건물의 상대적인 거리계산 등) 설계</a:t>
                      </a:r>
                    </a:p>
                    <a:p>
                      <a:pPr lvl="0">
                        <a:spcBef>
                          <a:spcPts val="0"/>
                        </a:spcBef>
                        <a:buNone/>
                      </a:pPr>
                      <a:endParaRPr sz="1200"/>
                    </a:p>
                  </a:txBody>
                  <a:tcPr marL="91425" marR="91425" marT="91425" marB="91425"/>
                </a:tc>
                <a:tc hMerge="1">
                  <a:txBody>
                    <a:bodyPr/>
                    <a:lstStyle/>
                    <a:p>
                      <a:endParaRPr lang="ko-KR"/>
                    </a:p>
                  </a:txBody>
                  <a:tcPr/>
                </a:tc>
                <a:tc hMerge="1">
                  <a:txBody>
                    <a:bodyPr/>
                    <a:lstStyle/>
                    <a:p>
                      <a:endParaRPr lang="ko-KR"/>
                    </a:p>
                  </a:txBody>
                  <a:tcPr/>
                </a:tc>
              </a:tr>
              <a:tr h="381000">
                <a:tc>
                  <a:txBody>
                    <a:bodyPr/>
                    <a:lstStyle/>
                    <a:p>
                      <a:pPr lvl="0" algn="ctr">
                        <a:spcBef>
                          <a:spcPts val="0"/>
                        </a:spcBef>
                        <a:buNone/>
                      </a:pPr>
                      <a:r>
                        <a:rPr lang="ko" b="1"/>
                        <a:t>구현</a:t>
                      </a:r>
                    </a:p>
                  </a:txBody>
                  <a:tcPr marL="91425" marR="91425" marT="91425" marB="91425" anchor="ctr">
                    <a:solidFill>
                      <a:srgbClr val="EFEFEF"/>
                    </a:solidFill>
                  </a:tcPr>
                </a:tc>
                <a:tc>
                  <a:txBody>
                    <a:bodyPr/>
                    <a:lstStyle/>
                    <a:p>
                      <a:pPr lvl="0" rtl="0">
                        <a:spcBef>
                          <a:spcPts val="0"/>
                        </a:spcBef>
                        <a:buNone/>
                      </a:pPr>
                      <a:r>
                        <a:rPr lang="ko" sz="1200"/>
                        <a:t>- 주변 건물의 상대적인 거리 계산 알고리즘 개발</a:t>
                      </a:r>
                    </a:p>
                    <a:p>
                      <a:pPr lvl="0">
                        <a:spcBef>
                          <a:spcPts val="0"/>
                        </a:spcBef>
                        <a:buNone/>
                      </a:pPr>
                      <a:r>
                        <a:rPr lang="ko" sz="1200"/>
                        <a:t>- 사용자의 위치지정 모듈 개발</a:t>
                      </a:r>
                    </a:p>
                  </a:txBody>
                  <a:tcPr marL="91425" marR="91425" marT="91425" marB="91425"/>
                </a:tc>
                <a:tc>
                  <a:txBody>
                    <a:bodyPr/>
                    <a:lstStyle/>
                    <a:p>
                      <a:pPr lvl="0" rtl="0">
                        <a:spcBef>
                          <a:spcPts val="0"/>
                        </a:spcBef>
                        <a:buNone/>
                      </a:pPr>
                      <a:r>
                        <a:rPr lang="ko" sz="1200"/>
                        <a:t>- UI/UX 구현</a:t>
                      </a:r>
                    </a:p>
                    <a:p>
                      <a:pPr lvl="0" rtl="0">
                        <a:spcBef>
                          <a:spcPts val="0"/>
                        </a:spcBef>
                        <a:buNone/>
                      </a:pPr>
                      <a:r>
                        <a:rPr lang="ko" sz="1200"/>
                        <a:t>- 시각장애인 접근성 적용</a:t>
                      </a:r>
                    </a:p>
                    <a:p>
                      <a:pPr lvl="0">
                        <a:spcBef>
                          <a:spcPts val="0"/>
                        </a:spcBef>
                        <a:buNone/>
                      </a:pPr>
                      <a:r>
                        <a:rPr lang="ko" sz="1200"/>
                        <a:t>- API를 통한 주변 건물 데이터 파싱</a:t>
                      </a:r>
                    </a:p>
                  </a:txBody>
                  <a:tcPr marL="91425" marR="91425" marT="91425" marB="91425"/>
                </a:tc>
                <a:tc>
                  <a:txBody>
                    <a:bodyPr/>
                    <a:lstStyle/>
                    <a:p>
                      <a:pPr lvl="0" rtl="0">
                        <a:spcBef>
                          <a:spcPts val="0"/>
                        </a:spcBef>
                        <a:buNone/>
                      </a:pPr>
                      <a:r>
                        <a:rPr lang="ko" sz="1200"/>
                        <a:t>- 주변 건물의 상대적인  방향 계산 알고리즘 개발</a:t>
                      </a:r>
                    </a:p>
                    <a:p>
                      <a:pPr lvl="0">
                        <a:spcBef>
                          <a:spcPts val="0"/>
                        </a:spcBef>
                        <a:buNone/>
                      </a:pPr>
                      <a:r>
                        <a:rPr lang="ko" sz="1200"/>
                        <a:t>- 실시간 위치정보 갱신 모듈 개발</a:t>
                      </a:r>
                    </a:p>
                  </a:txBody>
                  <a:tcPr marL="91425" marR="91425" marT="91425" marB="91425"/>
                </a:tc>
              </a:tr>
              <a:tr h="381000">
                <a:tc>
                  <a:txBody>
                    <a:bodyPr/>
                    <a:lstStyle/>
                    <a:p>
                      <a:pPr lvl="0" algn="ctr">
                        <a:spcBef>
                          <a:spcPts val="0"/>
                        </a:spcBef>
                        <a:buNone/>
                      </a:pPr>
                      <a:r>
                        <a:rPr lang="ko" b="1"/>
                        <a:t>테스트</a:t>
                      </a:r>
                    </a:p>
                  </a:txBody>
                  <a:tcPr marL="91425" marR="91425" marT="91425" marB="91425" anchor="ctr">
                    <a:solidFill>
                      <a:srgbClr val="EFEFEF"/>
                    </a:solidFill>
                  </a:tcPr>
                </a:tc>
                <a:tc gridSpan="3">
                  <a:txBody>
                    <a:bodyPr/>
                    <a:lstStyle/>
                    <a:p>
                      <a:pPr lvl="0" rtl="0">
                        <a:spcBef>
                          <a:spcPts val="0"/>
                        </a:spcBef>
                        <a:buNone/>
                      </a:pPr>
                      <a:r>
                        <a:rPr lang="ko" sz="1200"/>
                        <a:t>- 시각장애인 대상 어플리케이션 데모를 통한 피드백 반영</a:t>
                      </a:r>
                    </a:p>
                    <a:p>
                      <a:pPr lvl="0">
                        <a:spcBef>
                          <a:spcPts val="0"/>
                        </a:spcBef>
                        <a:buNone/>
                      </a:pPr>
                      <a:r>
                        <a:rPr lang="ko" sz="1200"/>
                        <a:t>- 통합 테스트 및 유지보수</a:t>
                      </a:r>
                    </a:p>
                  </a:txBody>
                  <a:tcPr marL="91425" marR="91425" marT="91425" marB="91425"/>
                </a:tc>
                <a:tc hMerge="1">
                  <a:txBody>
                    <a:bodyPr/>
                    <a:lstStyle/>
                    <a:p>
                      <a:endParaRPr lang="ko-KR"/>
                    </a:p>
                  </a:txBody>
                  <a:tcPr/>
                </a:tc>
                <a:tc hMerge="1">
                  <a:txBody>
                    <a:bodyPr/>
                    <a:lstStyle/>
                    <a:p>
                      <a:endParaRPr lang="ko-KR"/>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2550750" y="407100"/>
            <a:ext cx="53058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종합설계 수행일정</a:t>
            </a:r>
          </a:p>
        </p:txBody>
      </p:sp>
      <p:graphicFrame>
        <p:nvGraphicFramePr>
          <p:cNvPr id="346" name="Shape 346"/>
          <p:cNvGraphicFramePr/>
          <p:nvPr>
            <p:extLst>
              <p:ext uri="{D42A27DB-BD31-4B8C-83A1-F6EECF244321}">
                <p14:modId xmlns:p14="http://schemas.microsoft.com/office/powerpoint/2010/main" val="2102371219"/>
              </p:ext>
            </p:extLst>
          </p:nvPr>
        </p:nvGraphicFramePr>
        <p:xfrm>
          <a:off x="537883" y="1028285"/>
          <a:ext cx="7560032" cy="3866443"/>
        </p:xfrm>
        <a:graphic>
          <a:graphicData uri="http://schemas.openxmlformats.org/drawingml/2006/table">
            <a:tbl>
              <a:tblPr>
                <a:noFill/>
                <a:tableStyleId>{17509444-BF2F-41ED-8861-EC5FFE69449E}</a:tableStyleId>
              </a:tblPr>
              <a:tblGrid>
                <a:gridCol w="1265722"/>
                <a:gridCol w="1609426"/>
                <a:gridCol w="431678"/>
                <a:gridCol w="431678"/>
                <a:gridCol w="410452"/>
                <a:gridCol w="431808"/>
                <a:gridCol w="399651"/>
                <a:gridCol w="435935"/>
                <a:gridCol w="435934"/>
                <a:gridCol w="444592"/>
                <a:gridCol w="430686"/>
                <a:gridCol w="422044"/>
                <a:gridCol w="410426"/>
              </a:tblGrid>
              <a:tr h="375348">
                <a:tc>
                  <a:txBody>
                    <a:bodyPr/>
                    <a:lstStyle/>
                    <a:p>
                      <a:pPr lvl="0" algn="ctr">
                        <a:spcBef>
                          <a:spcPts val="0"/>
                        </a:spcBef>
                        <a:buNone/>
                      </a:pPr>
                      <a:r>
                        <a:rPr lang="ko" sz="800" b="1" dirty="0">
                          <a:latin typeface="Arial" charset="0"/>
                          <a:ea typeface="Arial" charset="0"/>
                          <a:cs typeface="Arial" charset="0"/>
                        </a:rPr>
                        <a:t>항목</a:t>
                      </a:r>
                    </a:p>
                  </a:txBody>
                  <a:tcPr marL="91425" marR="91425" marT="91425" marB="91425" anchor="ctr">
                    <a:solidFill>
                      <a:srgbClr val="EFEFEF"/>
                    </a:solidFill>
                  </a:tcPr>
                </a:tc>
                <a:tc>
                  <a:txBody>
                    <a:bodyPr/>
                    <a:lstStyle/>
                    <a:p>
                      <a:pPr lvl="0" algn="ctr">
                        <a:spcBef>
                          <a:spcPts val="0"/>
                        </a:spcBef>
                        <a:buNone/>
                      </a:pPr>
                      <a:r>
                        <a:rPr lang="ko" sz="800" b="1">
                          <a:latin typeface="Arial" charset="0"/>
                          <a:ea typeface="Arial" charset="0"/>
                          <a:cs typeface="Arial" charset="0"/>
                        </a:rPr>
                        <a:t>추진사항</a:t>
                      </a:r>
                    </a:p>
                  </a:txBody>
                  <a:tcPr marL="91425" marR="91425" marT="91425" marB="91425" anchor="ctr">
                    <a:solidFill>
                      <a:srgbClr val="EFEFEF"/>
                    </a:solidFill>
                  </a:tcPr>
                </a:tc>
                <a:tc>
                  <a:txBody>
                    <a:bodyPr/>
                    <a:lstStyle/>
                    <a:p>
                      <a:pPr lvl="0" algn="ctr">
                        <a:spcBef>
                          <a:spcPts val="0"/>
                        </a:spcBef>
                        <a:buNone/>
                      </a:pPr>
                      <a:r>
                        <a:rPr lang="ko" sz="800" b="1">
                          <a:latin typeface="Arial" charset="0"/>
                          <a:ea typeface="Arial" charset="0"/>
                          <a:cs typeface="Arial" charset="0"/>
                        </a:rPr>
                        <a:t>12월</a:t>
                      </a:r>
                    </a:p>
                  </a:txBody>
                  <a:tcPr marL="91425" marR="91425" marT="91425" marB="91425" anchor="ctr">
                    <a:solidFill>
                      <a:srgbClr val="EFEFEF"/>
                    </a:solidFill>
                  </a:tcPr>
                </a:tc>
                <a:tc>
                  <a:txBody>
                    <a:bodyPr/>
                    <a:lstStyle/>
                    <a:p>
                      <a:pPr lvl="0" algn="ctr">
                        <a:spcBef>
                          <a:spcPts val="0"/>
                        </a:spcBef>
                        <a:buNone/>
                      </a:pPr>
                      <a:r>
                        <a:rPr lang="ko" sz="800" b="1">
                          <a:latin typeface="Arial" charset="0"/>
                          <a:ea typeface="Arial" charset="0"/>
                          <a:cs typeface="Arial" charset="0"/>
                        </a:rPr>
                        <a:t>01월</a:t>
                      </a:r>
                    </a:p>
                  </a:txBody>
                  <a:tcPr marL="91425" marR="91425" marT="91425" marB="91425" anchor="ctr">
                    <a:solidFill>
                      <a:srgbClr val="EFEFEF"/>
                    </a:solidFill>
                  </a:tcPr>
                </a:tc>
                <a:tc>
                  <a:txBody>
                    <a:bodyPr/>
                    <a:lstStyle/>
                    <a:p>
                      <a:pPr lvl="0" algn="ctr">
                        <a:spcBef>
                          <a:spcPts val="0"/>
                        </a:spcBef>
                        <a:buNone/>
                      </a:pPr>
                      <a:r>
                        <a:rPr lang="ko" sz="800" b="1">
                          <a:latin typeface="Arial" charset="0"/>
                          <a:ea typeface="Arial" charset="0"/>
                          <a:cs typeface="Arial" charset="0"/>
                        </a:rPr>
                        <a:t>02월</a:t>
                      </a:r>
                    </a:p>
                  </a:txBody>
                  <a:tcPr marL="91425" marR="91425" marT="91425" marB="91425" anchor="ctr">
                    <a:solidFill>
                      <a:srgbClr val="EFEFEF"/>
                    </a:solidFill>
                  </a:tcPr>
                </a:tc>
                <a:tc>
                  <a:txBody>
                    <a:bodyPr/>
                    <a:lstStyle/>
                    <a:p>
                      <a:pPr lvl="0" algn="ctr">
                        <a:spcBef>
                          <a:spcPts val="0"/>
                        </a:spcBef>
                        <a:buNone/>
                      </a:pPr>
                      <a:r>
                        <a:rPr lang="ko" sz="800" b="1" dirty="0">
                          <a:latin typeface="Arial" charset="0"/>
                          <a:ea typeface="Arial" charset="0"/>
                          <a:cs typeface="Arial" charset="0"/>
                        </a:rPr>
                        <a:t>03월</a:t>
                      </a:r>
                    </a:p>
                  </a:txBody>
                  <a:tcPr marL="91425" marR="91425" marT="91425" marB="91425" anchor="ctr">
                    <a:solidFill>
                      <a:srgbClr val="EFEFEF"/>
                    </a:solidFill>
                  </a:tcPr>
                </a:tc>
                <a:tc>
                  <a:txBody>
                    <a:bodyPr/>
                    <a:lstStyle/>
                    <a:p>
                      <a:pPr lvl="0" algn="ctr">
                        <a:spcBef>
                          <a:spcPts val="0"/>
                        </a:spcBef>
                        <a:buNone/>
                      </a:pPr>
                      <a:r>
                        <a:rPr lang="ko" sz="800" b="1">
                          <a:latin typeface="Arial" charset="0"/>
                          <a:ea typeface="Arial" charset="0"/>
                          <a:cs typeface="Arial" charset="0"/>
                        </a:rPr>
                        <a:t>04월</a:t>
                      </a:r>
                    </a:p>
                  </a:txBody>
                  <a:tcPr marL="91425" marR="91425" marT="91425" marB="91425" anchor="ctr">
                    <a:solidFill>
                      <a:srgbClr val="EFEFEF"/>
                    </a:solidFill>
                  </a:tcPr>
                </a:tc>
                <a:tc>
                  <a:txBody>
                    <a:bodyPr/>
                    <a:lstStyle/>
                    <a:p>
                      <a:pPr lvl="0" algn="ctr">
                        <a:spcBef>
                          <a:spcPts val="0"/>
                        </a:spcBef>
                        <a:buNone/>
                      </a:pPr>
                      <a:r>
                        <a:rPr lang="ko" sz="800" b="1">
                          <a:latin typeface="Arial" charset="0"/>
                          <a:ea typeface="Arial" charset="0"/>
                          <a:cs typeface="Arial" charset="0"/>
                        </a:rPr>
                        <a:t>05 월</a:t>
                      </a:r>
                    </a:p>
                  </a:txBody>
                  <a:tcPr marL="91425" marR="91425" marT="91425" marB="91425" anchor="ctr">
                    <a:solidFill>
                      <a:srgbClr val="EFEFEF"/>
                    </a:solidFill>
                  </a:tcPr>
                </a:tc>
                <a:tc>
                  <a:txBody>
                    <a:bodyPr/>
                    <a:lstStyle/>
                    <a:p>
                      <a:pPr lvl="0" algn="ctr">
                        <a:spcBef>
                          <a:spcPts val="0"/>
                        </a:spcBef>
                        <a:buNone/>
                      </a:pPr>
                      <a:r>
                        <a:rPr lang="ko" sz="800" b="1">
                          <a:latin typeface="Arial" charset="0"/>
                          <a:ea typeface="Arial" charset="0"/>
                          <a:cs typeface="Arial" charset="0"/>
                        </a:rPr>
                        <a:t>06 월</a:t>
                      </a:r>
                    </a:p>
                  </a:txBody>
                  <a:tcPr marL="91425" marR="91425" marT="91425" marB="91425" anchor="ctr">
                    <a:solidFill>
                      <a:srgbClr val="EFEFEF"/>
                    </a:solidFill>
                  </a:tcPr>
                </a:tc>
                <a:tc>
                  <a:txBody>
                    <a:bodyPr/>
                    <a:lstStyle/>
                    <a:p>
                      <a:pPr lvl="0" algn="ctr">
                        <a:spcBef>
                          <a:spcPts val="0"/>
                        </a:spcBef>
                        <a:buNone/>
                      </a:pPr>
                      <a:r>
                        <a:rPr lang="ko" sz="800" b="1">
                          <a:latin typeface="Arial" charset="0"/>
                          <a:ea typeface="Arial" charset="0"/>
                          <a:cs typeface="Arial" charset="0"/>
                        </a:rPr>
                        <a:t>07월</a:t>
                      </a:r>
                    </a:p>
                  </a:txBody>
                  <a:tcPr marL="91425" marR="91425" marT="91425" marB="91425" anchor="ctr">
                    <a:solidFill>
                      <a:srgbClr val="EFEFEF"/>
                    </a:solidFill>
                  </a:tcPr>
                </a:tc>
                <a:tc>
                  <a:txBody>
                    <a:bodyPr/>
                    <a:lstStyle/>
                    <a:p>
                      <a:pPr lvl="0" algn="ctr">
                        <a:spcBef>
                          <a:spcPts val="0"/>
                        </a:spcBef>
                        <a:buNone/>
                      </a:pPr>
                      <a:r>
                        <a:rPr lang="ko" sz="800" b="1">
                          <a:latin typeface="Arial" charset="0"/>
                          <a:ea typeface="Arial" charset="0"/>
                          <a:cs typeface="Arial" charset="0"/>
                        </a:rPr>
                        <a:t>08월</a:t>
                      </a:r>
                    </a:p>
                  </a:txBody>
                  <a:tcPr marL="91425" marR="91425" marT="91425" marB="91425" anchor="ctr">
                    <a:solidFill>
                      <a:srgbClr val="EFEFEF"/>
                    </a:solidFill>
                  </a:tcPr>
                </a:tc>
                <a:tc>
                  <a:txBody>
                    <a:bodyPr/>
                    <a:lstStyle/>
                    <a:p>
                      <a:pPr lvl="0" algn="ctr">
                        <a:spcBef>
                          <a:spcPts val="0"/>
                        </a:spcBef>
                        <a:buNone/>
                      </a:pPr>
                      <a:r>
                        <a:rPr lang="ko" sz="800" b="1">
                          <a:latin typeface="Arial" charset="0"/>
                          <a:ea typeface="Arial" charset="0"/>
                          <a:cs typeface="Arial" charset="0"/>
                        </a:rPr>
                        <a:t>09월</a:t>
                      </a:r>
                    </a:p>
                  </a:txBody>
                  <a:tcPr marL="91425" marR="91425" marT="91425" marB="91425" anchor="ctr">
                    <a:solidFill>
                      <a:srgbClr val="EFEFEF"/>
                    </a:solidFill>
                  </a:tcPr>
                </a:tc>
                <a:tc>
                  <a:txBody>
                    <a:bodyPr/>
                    <a:lstStyle/>
                    <a:p>
                      <a:pPr lvl="0" algn="ctr">
                        <a:spcBef>
                          <a:spcPts val="0"/>
                        </a:spcBef>
                        <a:buNone/>
                      </a:pPr>
                      <a:r>
                        <a:rPr lang="ko" sz="800" b="1">
                          <a:latin typeface="Arial" charset="0"/>
                          <a:ea typeface="Arial" charset="0"/>
                          <a:cs typeface="Arial" charset="0"/>
                        </a:rPr>
                        <a:t>10월</a:t>
                      </a:r>
                    </a:p>
                  </a:txBody>
                  <a:tcPr marL="91425" marR="91425" marT="91425" marB="91425" anchor="ctr">
                    <a:solidFill>
                      <a:srgbClr val="EFEFEF"/>
                    </a:solidFill>
                  </a:tcPr>
                </a:tc>
              </a:tr>
              <a:tr h="402162">
                <a:tc>
                  <a:txBody>
                    <a:bodyPr/>
                    <a:lstStyle/>
                    <a:p>
                      <a:pPr lvl="0" algn="ctr">
                        <a:spcBef>
                          <a:spcPts val="0"/>
                        </a:spcBef>
                        <a:buNone/>
                      </a:pPr>
                      <a:r>
                        <a:rPr lang="ko" sz="800" b="1" dirty="0">
                          <a:latin typeface="Arial" charset="0"/>
                          <a:ea typeface="Arial" charset="0"/>
                          <a:cs typeface="Arial" charset="0"/>
                        </a:rPr>
                        <a:t>요구사항 정의 및 분석</a:t>
                      </a:r>
                    </a:p>
                  </a:txBody>
                  <a:tcPr marL="91425" marR="91425" marT="91425" marB="91425" anchor="ctr">
                    <a:solidFill>
                      <a:srgbClr val="EFEFEF"/>
                    </a:solidFill>
                  </a:tcPr>
                </a:tc>
                <a:tc>
                  <a:txBody>
                    <a:bodyPr/>
                    <a:lstStyle/>
                    <a:p>
                      <a:pPr lvl="0">
                        <a:spcBef>
                          <a:spcPts val="0"/>
                        </a:spcBef>
                        <a:buNone/>
                      </a:pPr>
                      <a:r>
                        <a:rPr lang="ko" sz="900" dirty="0">
                          <a:latin typeface="Arial" charset="0"/>
                          <a:ea typeface="Arial" charset="0"/>
                          <a:cs typeface="Arial" charset="0"/>
                        </a:rPr>
                        <a:t>- 시각장애인 인터뷰 및 분석</a:t>
                      </a: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r>
              <a:tr h="465665">
                <a:tc>
                  <a:txBody>
                    <a:bodyPr/>
                    <a:lstStyle/>
                    <a:p>
                      <a:pPr lvl="0" algn="ctr">
                        <a:spcBef>
                          <a:spcPts val="0"/>
                        </a:spcBef>
                        <a:buNone/>
                      </a:pPr>
                      <a:r>
                        <a:rPr lang="ko" sz="800" b="1">
                          <a:latin typeface="Arial" charset="0"/>
                          <a:ea typeface="Arial" charset="0"/>
                          <a:cs typeface="Arial" charset="0"/>
                        </a:rPr>
                        <a:t>시스템설계 및 상세설계</a:t>
                      </a:r>
                    </a:p>
                  </a:txBody>
                  <a:tcPr marL="91425" marR="91425" marT="91425" marB="91425" anchor="ctr">
                    <a:solidFill>
                      <a:srgbClr val="EFEFEF"/>
                    </a:solidFill>
                  </a:tcPr>
                </a:tc>
                <a:tc>
                  <a:txBody>
                    <a:bodyPr/>
                    <a:lstStyle/>
                    <a:p>
                      <a:pPr lvl="0">
                        <a:spcBef>
                          <a:spcPts val="0"/>
                        </a:spcBef>
                        <a:buNone/>
                      </a:pPr>
                      <a:r>
                        <a:rPr lang="ko" sz="900" dirty="0">
                          <a:latin typeface="Arial" charset="0"/>
                          <a:ea typeface="Arial" charset="0"/>
                          <a:cs typeface="Arial" charset="0"/>
                        </a:rPr>
                        <a:t>- UI/UX 설계</a:t>
                      </a:r>
                    </a:p>
                    <a:p>
                      <a:pPr lvl="0">
                        <a:spcBef>
                          <a:spcPts val="0"/>
                        </a:spcBef>
                        <a:buNone/>
                      </a:pPr>
                      <a:r>
                        <a:rPr lang="ko" sz="900" dirty="0">
                          <a:latin typeface="Arial" charset="0"/>
                          <a:ea typeface="Arial" charset="0"/>
                          <a:cs typeface="Arial" charset="0"/>
                        </a:rPr>
                        <a:t>- 각 모듈(+알고리즘) 설계</a:t>
                      </a: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r>
              <a:tr h="1164209">
                <a:tc>
                  <a:txBody>
                    <a:bodyPr/>
                    <a:lstStyle/>
                    <a:p>
                      <a:pPr lvl="0" algn="ctr">
                        <a:spcBef>
                          <a:spcPts val="0"/>
                        </a:spcBef>
                        <a:buNone/>
                      </a:pPr>
                      <a:r>
                        <a:rPr lang="ko" sz="800" b="1">
                          <a:latin typeface="Arial" charset="0"/>
                          <a:ea typeface="Arial" charset="0"/>
                          <a:cs typeface="Arial" charset="0"/>
                        </a:rPr>
                        <a:t>구 현</a:t>
                      </a:r>
                    </a:p>
                  </a:txBody>
                  <a:tcPr marL="91425" marR="91425" marT="91425" marB="91425" anchor="ctr">
                    <a:solidFill>
                      <a:srgbClr val="EFEFEF"/>
                    </a:solidFill>
                  </a:tcPr>
                </a:tc>
                <a:tc>
                  <a:txBody>
                    <a:bodyPr/>
                    <a:lstStyle/>
                    <a:p>
                      <a:pPr lvl="0" rtl="0">
                        <a:spcBef>
                          <a:spcPts val="0"/>
                        </a:spcBef>
                        <a:buNone/>
                      </a:pPr>
                      <a:r>
                        <a:rPr lang="ko" sz="900" dirty="0">
                          <a:latin typeface="Arial" charset="0"/>
                          <a:ea typeface="Arial" charset="0"/>
                          <a:cs typeface="Arial" charset="0"/>
                        </a:rPr>
                        <a:t>- UI/UX 구현</a:t>
                      </a:r>
                    </a:p>
                    <a:p>
                      <a:pPr lvl="0" rtl="0">
                        <a:spcBef>
                          <a:spcPts val="0"/>
                        </a:spcBef>
                        <a:buNone/>
                      </a:pPr>
                      <a:r>
                        <a:rPr lang="ko" sz="900" dirty="0">
                          <a:latin typeface="Arial" charset="0"/>
                          <a:ea typeface="Arial" charset="0"/>
                          <a:cs typeface="Arial" charset="0"/>
                        </a:rPr>
                        <a:t>- 방향계산 알고리즘 개발</a:t>
                      </a:r>
                    </a:p>
                    <a:p>
                      <a:pPr lvl="0">
                        <a:spcBef>
                          <a:spcPts val="0"/>
                        </a:spcBef>
                        <a:buNone/>
                      </a:pPr>
                      <a:r>
                        <a:rPr lang="ko" sz="900" dirty="0">
                          <a:latin typeface="Arial" charset="0"/>
                          <a:ea typeface="Arial" charset="0"/>
                          <a:cs typeface="Arial" charset="0"/>
                        </a:rPr>
                        <a:t>- 거리계산 알고리즘 개발</a:t>
                      </a:r>
                    </a:p>
                    <a:p>
                      <a:pPr lvl="0" rtl="0">
                        <a:spcBef>
                          <a:spcPts val="0"/>
                        </a:spcBef>
                        <a:buNone/>
                      </a:pPr>
                      <a:r>
                        <a:rPr lang="ko" sz="900" dirty="0">
                          <a:latin typeface="Arial" charset="0"/>
                          <a:ea typeface="Arial" charset="0"/>
                          <a:cs typeface="Arial" charset="0"/>
                        </a:rPr>
                        <a:t>- 특정 범위 내 위경도 추출 알고리즘 개발</a:t>
                      </a:r>
                    </a:p>
                    <a:p>
                      <a:pPr lvl="0" rtl="0">
                        <a:spcBef>
                          <a:spcPts val="0"/>
                        </a:spcBef>
                        <a:buNone/>
                      </a:pPr>
                      <a:r>
                        <a:rPr lang="ko" sz="900" dirty="0">
                          <a:latin typeface="Arial" charset="0"/>
                          <a:ea typeface="Arial" charset="0"/>
                          <a:cs typeface="Arial" charset="0"/>
                        </a:rPr>
                        <a:t>- 각 모듈 구현(접근성 참조)</a:t>
                      </a:r>
                    </a:p>
                    <a:p>
                      <a:pPr lvl="0">
                        <a:spcBef>
                          <a:spcPts val="0"/>
                        </a:spcBef>
                        <a:buNone/>
                      </a:pPr>
                      <a:r>
                        <a:rPr lang="ko" sz="900" dirty="0">
                          <a:latin typeface="Arial" charset="0"/>
                          <a:ea typeface="Arial" charset="0"/>
                          <a:cs typeface="Arial" charset="0"/>
                        </a:rPr>
                        <a:t>- 통합, 테스팅 및 유지보수</a:t>
                      </a: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r>
              <a:tr h="341480">
                <a:tc>
                  <a:txBody>
                    <a:bodyPr/>
                    <a:lstStyle/>
                    <a:p>
                      <a:pPr lvl="0" algn="ctr">
                        <a:spcBef>
                          <a:spcPts val="0"/>
                        </a:spcBef>
                        <a:buNone/>
                      </a:pPr>
                      <a:r>
                        <a:rPr lang="ko" sz="800" b="1">
                          <a:latin typeface="Arial" charset="0"/>
                          <a:ea typeface="Arial" charset="0"/>
                          <a:cs typeface="Arial" charset="0"/>
                        </a:rPr>
                        <a:t>데모</a:t>
                      </a:r>
                    </a:p>
                  </a:txBody>
                  <a:tcPr marL="91425" marR="91425" marT="91425" marB="91425" anchor="ctr">
                    <a:solidFill>
                      <a:srgbClr val="EFEFEF"/>
                    </a:solidFill>
                  </a:tcPr>
                </a:tc>
                <a:tc>
                  <a:txBody>
                    <a:bodyPr/>
                    <a:lstStyle/>
                    <a:p>
                      <a:pPr lvl="0" rtl="0">
                        <a:spcBef>
                          <a:spcPts val="0"/>
                        </a:spcBef>
                        <a:buNone/>
                      </a:pPr>
                      <a:r>
                        <a:rPr lang="ko" sz="900">
                          <a:latin typeface="Arial" charset="0"/>
                          <a:ea typeface="Arial" charset="0"/>
                          <a:cs typeface="Arial" charset="0"/>
                        </a:rPr>
                        <a:t>- 시각장애인 대상 피드백</a:t>
                      </a: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r>
              <a:tr h="341480">
                <a:tc>
                  <a:txBody>
                    <a:bodyPr/>
                    <a:lstStyle/>
                    <a:p>
                      <a:pPr lvl="0" algn="ctr">
                        <a:spcBef>
                          <a:spcPts val="0"/>
                        </a:spcBef>
                        <a:buNone/>
                      </a:pPr>
                      <a:r>
                        <a:rPr lang="ko" sz="800" b="1">
                          <a:latin typeface="Arial" charset="0"/>
                          <a:ea typeface="Arial" charset="0"/>
                          <a:cs typeface="Arial" charset="0"/>
                        </a:rPr>
                        <a:t>문서화</a:t>
                      </a:r>
                    </a:p>
                  </a:txBody>
                  <a:tcPr marL="91425" marR="91425" marT="91425" marB="91425" anchor="ctr">
                    <a:solidFill>
                      <a:srgbClr val="EFEFEF"/>
                    </a:solidFill>
                  </a:tcPr>
                </a:tc>
                <a:tc>
                  <a:txBody>
                    <a:bodyPr/>
                    <a:lstStyle/>
                    <a:p>
                      <a:pPr lvl="0">
                        <a:spcBef>
                          <a:spcPts val="0"/>
                        </a:spcBef>
                        <a:buNone/>
                      </a:pPr>
                      <a:r>
                        <a:rPr lang="ko" sz="900">
                          <a:latin typeface="Arial" charset="0"/>
                          <a:ea typeface="Arial" charset="0"/>
                          <a:cs typeface="Arial" charset="0"/>
                        </a:rPr>
                        <a:t>- 졸업 작품 설명서 작성</a:t>
                      </a: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r>
              <a:tr h="341480">
                <a:tc>
                  <a:txBody>
                    <a:bodyPr/>
                    <a:lstStyle/>
                    <a:p>
                      <a:pPr lvl="0" algn="ctr">
                        <a:spcBef>
                          <a:spcPts val="0"/>
                        </a:spcBef>
                        <a:buNone/>
                      </a:pPr>
                      <a:r>
                        <a:rPr lang="ko" sz="800" b="1">
                          <a:latin typeface="Arial" charset="0"/>
                          <a:ea typeface="Arial" charset="0"/>
                          <a:cs typeface="Arial" charset="0"/>
                        </a:rPr>
                        <a:t>산업기술대전</a:t>
                      </a:r>
                    </a:p>
                  </a:txBody>
                  <a:tcPr marL="91425" marR="91425" marT="91425" marB="91425" anchor="ctr">
                    <a:solidFill>
                      <a:srgbClr val="EFEFEF"/>
                    </a:solidFill>
                  </a:tcPr>
                </a:tc>
                <a:tc>
                  <a:txBody>
                    <a:bodyPr/>
                    <a:lstStyle/>
                    <a:p>
                      <a:pPr lvl="0">
                        <a:spcBef>
                          <a:spcPts val="0"/>
                        </a:spcBef>
                        <a:buNone/>
                      </a:pPr>
                      <a:r>
                        <a:rPr lang="ko" sz="900">
                          <a:latin typeface="Arial" charset="0"/>
                          <a:ea typeface="Arial" charset="0"/>
                          <a:cs typeface="Arial" charset="0"/>
                        </a:rPr>
                        <a:t>- 산업기술대전 참가</a:t>
                      </a: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r>
              <a:tr h="434619">
                <a:tc>
                  <a:txBody>
                    <a:bodyPr/>
                    <a:lstStyle/>
                    <a:p>
                      <a:pPr lvl="0" algn="ctr">
                        <a:spcBef>
                          <a:spcPts val="0"/>
                        </a:spcBef>
                        <a:buNone/>
                      </a:pPr>
                      <a:r>
                        <a:rPr lang="ko" sz="800" b="1">
                          <a:latin typeface="Arial" charset="0"/>
                          <a:ea typeface="Arial" charset="0"/>
                          <a:cs typeface="Arial" charset="0"/>
                        </a:rPr>
                        <a:t>종합설계  최종 보고서 작성</a:t>
                      </a:r>
                    </a:p>
                  </a:txBody>
                  <a:tcPr marL="91425" marR="91425" marT="91425" marB="91425" anchor="ctr">
                    <a:solidFill>
                      <a:srgbClr val="EFEFEF"/>
                    </a:solidFill>
                  </a:tcPr>
                </a:tc>
                <a:tc>
                  <a:txBody>
                    <a:bodyPr/>
                    <a:lstStyle/>
                    <a:p>
                      <a:pPr lvl="0" rtl="0">
                        <a:spcBef>
                          <a:spcPts val="0"/>
                        </a:spcBef>
                        <a:buNone/>
                      </a:pPr>
                      <a:r>
                        <a:rPr lang="ko" sz="900" dirty="0">
                          <a:latin typeface="Arial" charset="0"/>
                          <a:ea typeface="Arial" charset="0"/>
                          <a:cs typeface="Arial" charset="0"/>
                        </a:rPr>
                        <a:t>- 논문 작성 및 패키징</a:t>
                      </a: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c>
                  <a:txBody>
                    <a:bodyPr/>
                    <a:lstStyle/>
                    <a:p>
                      <a:pPr lvl="0">
                        <a:spcBef>
                          <a:spcPts val="0"/>
                        </a:spcBef>
                        <a:buNone/>
                      </a:pPr>
                      <a:endParaRPr sz="1000" dirty="0">
                        <a:latin typeface="Arial" charset="0"/>
                        <a:ea typeface="Arial" charset="0"/>
                        <a:cs typeface="Arial" charset="0"/>
                      </a:endParaRPr>
                    </a:p>
                  </a:txBody>
                  <a:tcPr marL="91425" marR="91425" marT="91425" marB="91425" anchor="ctr"/>
                </a:tc>
              </a:tr>
            </a:tbl>
          </a:graphicData>
        </a:graphic>
      </p:graphicFrame>
      <p:cxnSp>
        <p:nvCxnSpPr>
          <p:cNvPr id="347" name="Shape 347"/>
          <p:cNvCxnSpPr/>
          <p:nvPr/>
        </p:nvCxnSpPr>
        <p:spPr>
          <a:xfrm>
            <a:off x="3425418" y="1583630"/>
            <a:ext cx="838800" cy="0"/>
          </a:xfrm>
          <a:prstGeom prst="straightConnector1">
            <a:avLst/>
          </a:prstGeom>
          <a:noFill/>
          <a:ln w="9525" cap="flat" cmpd="sng">
            <a:solidFill>
              <a:schemeClr val="dk2"/>
            </a:solidFill>
            <a:prstDash val="solid"/>
            <a:round/>
            <a:headEnd type="none" w="sm" len="sm"/>
            <a:tailEnd type="triangle" w="sm" len="lg"/>
          </a:ln>
        </p:spPr>
      </p:cxnSp>
      <p:cxnSp>
        <p:nvCxnSpPr>
          <p:cNvPr id="348" name="Shape 348"/>
          <p:cNvCxnSpPr/>
          <p:nvPr/>
        </p:nvCxnSpPr>
        <p:spPr>
          <a:xfrm>
            <a:off x="3856435" y="1952394"/>
            <a:ext cx="805500" cy="0"/>
          </a:xfrm>
          <a:prstGeom prst="straightConnector1">
            <a:avLst/>
          </a:prstGeom>
          <a:noFill/>
          <a:ln w="9525" cap="flat" cmpd="sng">
            <a:solidFill>
              <a:schemeClr val="dk2"/>
            </a:solidFill>
            <a:prstDash val="solid"/>
            <a:round/>
            <a:headEnd type="none" w="sm" len="sm"/>
            <a:tailEnd type="triangle" w="sm" len="lg"/>
          </a:ln>
        </p:spPr>
      </p:cxnSp>
      <p:cxnSp>
        <p:nvCxnSpPr>
          <p:cNvPr id="349" name="Shape 349"/>
          <p:cNvCxnSpPr/>
          <p:nvPr/>
        </p:nvCxnSpPr>
        <p:spPr>
          <a:xfrm>
            <a:off x="6835627" y="3940770"/>
            <a:ext cx="423425" cy="0"/>
          </a:xfrm>
          <a:prstGeom prst="straightConnector1">
            <a:avLst/>
          </a:prstGeom>
          <a:noFill/>
          <a:ln w="9525" cap="flat" cmpd="sng">
            <a:solidFill>
              <a:schemeClr val="dk2"/>
            </a:solidFill>
            <a:prstDash val="solid"/>
            <a:round/>
            <a:headEnd type="none" w="sm" len="sm"/>
            <a:tailEnd type="triangle" w="sm" len="lg"/>
          </a:ln>
        </p:spPr>
      </p:cxnSp>
      <p:cxnSp>
        <p:nvCxnSpPr>
          <p:cNvPr id="350" name="Shape 350"/>
          <p:cNvCxnSpPr/>
          <p:nvPr/>
        </p:nvCxnSpPr>
        <p:spPr>
          <a:xfrm>
            <a:off x="7257871" y="4278309"/>
            <a:ext cx="435629" cy="0"/>
          </a:xfrm>
          <a:prstGeom prst="straightConnector1">
            <a:avLst/>
          </a:prstGeom>
          <a:noFill/>
          <a:ln w="9525" cap="flat" cmpd="sng">
            <a:solidFill>
              <a:schemeClr val="dk2"/>
            </a:solidFill>
            <a:prstDash val="solid"/>
            <a:round/>
            <a:headEnd type="none" w="sm" len="sm"/>
            <a:tailEnd type="triangle" w="sm" len="lg"/>
          </a:ln>
        </p:spPr>
      </p:cxnSp>
      <p:cxnSp>
        <p:nvCxnSpPr>
          <p:cNvPr id="351" name="Shape 351"/>
          <p:cNvCxnSpPr/>
          <p:nvPr/>
        </p:nvCxnSpPr>
        <p:spPr>
          <a:xfrm>
            <a:off x="3856432" y="2113755"/>
            <a:ext cx="805500" cy="0"/>
          </a:xfrm>
          <a:prstGeom prst="straightConnector1">
            <a:avLst/>
          </a:prstGeom>
          <a:noFill/>
          <a:ln w="9525" cap="flat" cmpd="sng">
            <a:solidFill>
              <a:schemeClr val="dk2"/>
            </a:solidFill>
            <a:prstDash val="solid"/>
            <a:round/>
            <a:headEnd type="none" w="sm" len="sm"/>
            <a:tailEnd type="triangle" w="sm" len="lg"/>
          </a:ln>
        </p:spPr>
      </p:cxnSp>
      <p:cxnSp>
        <p:nvCxnSpPr>
          <p:cNvPr id="352" name="Shape 352"/>
          <p:cNvCxnSpPr/>
          <p:nvPr/>
        </p:nvCxnSpPr>
        <p:spPr>
          <a:xfrm>
            <a:off x="5516553" y="3601095"/>
            <a:ext cx="1753132" cy="0"/>
          </a:xfrm>
          <a:prstGeom prst="straightConnector1">
            <a:avLst/>
          </a:prstGeom>
          <a:noFill/>
          <a:ln w="9525" cap="flat" cmpd="sng">
            <a:solidFill>
              <a:schemeClr val="dk2"/>
            </a:solidFill>
            <a:prstDash val="solid"/>
            <a:round/>
            <a:headEnd type="none" w="sm" len="sm"/>
            <a:tailEnd type="triangle" w="sm" len="lg"/>
          </a:ln>
        </p:spPr>
      </p:cxnSp>
      <p:cxnSp>
        <p:nvCxnSpPr>
          <p:cNvPr id="353" name="Shape 353"/>
          <p:cNvCxnSpPr/>
          <p:nvPr/>
        </p:nvCxnSpPr>
        <p:spPr>
          <a:xfrm>
            <a:off x="4698475" y="3269400"/>
            <a:ext cx="2571210" cy="0"/>
          </a:xfrm>
          <a:prstGeom prst="straightConnector1">
            <a:avLst/>
          </a:prstGeom>
          <a:noFill/>
          <a:ln w="9525" cap="flat" cmpd="sng">
            <a:solidFill>
              <a:schemeClr val="dk2"/>
            </a:solidFill>
            <a:prstDash val="solid"/>
            <a:round/>
            <a:headEnd type="none" w="sm" len="sm"/>
            <a:tailEnd type="triangle" w="sm" len="lg"/>
          </a:ln>
        </p:spPr>
      </p:cxnSp>
      <p:cxnSp>
        <p:nvCxnSpPr>
          <p:cNvPr id="354" name="Shape 354"/>
          <p:cNvCxnSpPr/>
          <p:nvPr/>
        </p:nvCxnSpPr>
        <p:spPr>
          <a:xfrm>
            <a:off x="4696860" y="2544062"/>
            <a:ext cx="812100" cy="0"/>
          </a:xfrm>
          <a:prstGeom prst="straightConnector1">
            <a:avLst/>
          </a:prstGeom>
          <a:noFill/>
          <a:ln w="9525" cap="flat" cmpd="sng">
            <a:solidFill>
              <a:schemeClr val="dk2"/>
            </a:solidFill>
            <a:prstDash val="solid"/>
            <a:round/>
            <a:headEnd type="none" w="sm" len="sm"/>
            <a:tailEnd type="triangle" w="sm" len="lg"/>
          </a:ln>
        </p:spPr>
      </p:cxnSp>
      <p:cxnSp>
        <p:nvCxnSpPr>
          <p:cNvPr id="355" name="Shape 355"/>
          <p:cNvCxnSpPr/>
          <p:nvPr/>
        </p:nvCxnSpPr>
        <p:spPr>
          <a:xfrm>
            <a:off x="4696860" y="2409592"/>
            <a:ext cx="812100" cy="0"/>
          </a:xfrm>
          <a:prstGeom prst="straightConnector1">
            <a:avLst/>
          </a:prstGeom>
          <a:noFill/>
          <a:ln w="9525" cap="flat" cmpd="sng">
            <a:solidFill>
              <a:schemeClr val="dk2"/>
            </a:solidFill>
            <a:prstDash val="solid"/>
            <a:round/>
            <a:headEnd type="none" w="sm" len="sm"/>
            <a:tailEnd type="triangle" w="sm" len="lg"/>
          </a:ln>
        </p:spPr>
      </p:cxnSp>
      <p:cxnSp>
        <p:nvCxnSpPr>
          <p:cNvPr id="356" name="Shape 356"/>
          <p:cNvCxnSpPr/>
          <p:nvPr/>
        </p:nvCxnSpPr>
        <p:spPr>
          <a:xfrm>
            <a:off x="7693500" y="4660590"/>
            <a:ext cx="385800" cy="0"/>
          </a:xfrm>
          <a:prstGeom prst="straightConnector1">
            <a:avLst/>
          </a:prstGeom>
          <a:noFill/>
          <a:ln w="9525" cap="flat" cmpd="sng">
            <a:solidFill>
              <a:schemeClr val="dk2"/>
            </a:solidFill>
            <a:prstDash val="solid"/>
            <a:round/>
            <a:headEnd type="none" w="sm" len="sm"/>
            <a:tailEnd type="triangle" w="sm" len="lg"/>
          </a:ln>
        </p:spPr>
      </p:cxnSp>
      <p:cxnSp>
        <p:nvCxnSpPr>
          <p:cNvPr id="357" name="Shape 357"/>
          <p:cNvCxnSpPr/>
          <p:nvPr/>
        </p:nvCxnSpPr>
        <p:spPr>
          <a:xfrm>
            <a:off x="4696860" y="2687497"/>
            <a:ext cx="812100" cy="0"/>
          </a:xfrm>
          <a:prstGeom prst="straightConnector1">
            <a:avLst/>
          </a:prstGeom>
          <a:noFill/>
          <a:ln w="9525" cap="flat" cmpd="sng">
            <a:solidFill>
              <a:schemeClr val="dk2"/>
            </a:solidFill>
            <a:prstDash val="solid"/>
            <a:round/>
            <a:headEnd type="none" w="sm" len="sm"/>
            <a:tailEnd type="triangle" w="sm" len="lg"/>
          </a:ln>
        </p:spPr>
      </p:cxnSp>
      <p:cxnSp>
        <p:nvCxnSpPr>
          <p:cNvPr id="358" name="Shape 358"/>
          <p:cNvCxnSpPr/>
          <p:nvPr/>
        </p:nvCxnSpPr>
        <p:spPr>
          <a:xfrm>
            <a:off x="4696860" y="2919702"/>
            <a:ext cx="812100" cy="0"/>
          </a:xfrm>
          <a:prstGeom prst="straightConnector1">
            <a:avLst/>
          </a:prstGeom>
          <a:noFill/>
          <a:ln w="9525" cap="flat" cmpd="sng">
            <a:solidFill>
              <a:schemeClr val="dk2"/>
            </a:solidFill>
            <a:prstDash val="solid"/>
            <a:round/>
            <a:headEnd type="none" w="sm" len="sm"/>
            <a:tailEnd type="triangle" w="sm" len="lg"/>
          </a:ln>
        </p:spPr>
      </p:cxnSp>
      <p:cxnSp>
        <p:nvCxnSpPr>
          <p:cNvPr id="359" name="Shape 359"/>
          <p:cNvCxnSpPr/>
          <p:nvPr/>
        </p:nvCxnSpPr>
        <p:spPr>
          <a:xfrm>
            <a:off x="4696860" y="3139362"/>
            <a:ext cx="812100" cy="0"/>
          </a:xfrm>
          <a:prstGeom prst="straightConnector1">
            <a:avLst/>
          </a:prstGeom>
          <a:noFill/>
          <a:ln w="9525" cap="flat" cmpd="sng">
            <a:solidFill>
              <a:schemeClr val="dk2"/>
            </a:solidFill>
            <a:prstDash val="solid"/>
            <a:round/>
            <a:headEnd type="none" w="sm" len="sm"/>
            <a:tailEnd type="triangle" w="sm" len="lg"/>
          </a:ln>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3465150" y="407100"/>
            <a:ext cx="30951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GitHub</a:t>
            </a:r>
          </a:p>
        </p:txBody>
      </p:sp>
      <p:sp>
        <p:nvSpPr>
          <p:cNvPr id="365" name="Shape 365"/>
          <p:cNvSpPr txBox="1"/>
          <p:nvPr/>
        </p:nvSpPr>
        <p:spPr>
          <a:xfrm>
            <a:off x="1642950" y="1083475"/>
            <a:ext cx="5400900" cy="477900"/>
          </a:xfrm>
          <a:prstGeom prst="rect">
            <a:avLst/>
          </a:prstGeom>
          <a:noFill/>
          <a:ln>
            <a:noFill/>
          </a:ln>
        </p:spPr>
        <p:txBody>
          <a:bodyPr lIns="91425" tIns="91425" rIns="91425" bIns="91425" anchor="ctr" anchorCtr="0">
            <a:noAutofit/>
          </a:bodyPr>
          <a:lstStyle/>
          <a:p>
            <a:pPr marL="457200" lvl="0" indent="-342900" rtl="0">
              <a:spcBef>
                <a:spcPts val="0"/>
              </a:spcBef>
              <a:buClr>
                <a:schemeClr val="dk1"/>
              </a:buClr>
              <a:buSzPct val="100000"/>
              <a:buChar char="●"/>
            </a:pPr>
            <a:r>
              <a:rPr lang="ko" sz="1800" b="1">
                <a:solidFill>
                  <a:schemeClr val="hlink"/>
                </a:solidFill>
                <a:hlinkClick r:id="rId3"/>
              </a:rPr>
              <a:t>https://github.com/songwoobum/Capstone</a:t>
            </a:r>
          </a:p>
        </p:txBody>
      </p:sp>
      <p:pic>
        <p:nvPicPr>
          <p:cNvPr id="366" name="Shape 366"/>
          <p:cNvPicPr preferRelativeResize="0"/>
          <p:nvPr/>
        </p:nvPicPr>
        <p:blipFill>
          <a:blip r:embed="rId4">
            <a:alphaModFix/>
          </a:blip>
          <a:stretch>
            <a:fillRect/>
          </a:stretch>
        </p:blipFill>
        <p:spPr>
          <a:xfrm>
            <a:off x="1713425" y="1485175"/>
            <a:ext cx="5513847" cy="3277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2550750" y="407100"/>
            <a:ext cx="53058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필요기술 및 참고 문헌</a:t>
            </a:r>
          </a:p>
        </p:txBody>
      </p:sp>
      <p:sp>
        <p:nvSpPr>
          <p:cNvPr id="372" name="Shape 372"/>
          <p:cNvSpPr txBox="1"/>
          <p:nvPr/>
        </p:nvSpPr>
        <p:spPr>
          <a:xfrm>
            <a:off x="1520350" y="1201725"/>
            <a:ext cx="6852685" cy="3221400"/>
          </a:xfrm>
          <a:prstGeom prst="rect">
            <a:avLst/>
          </a:prstGeom>
          <a:noFill/>
          <a:ln>
            <a:noFill/>
          </a:ln>
        </p:spPr>
        <p:txBody>
          <a:bodyPr lIns="91425" tIns="91425" rIns="91425" bIns="91425" anchor="t" anchorCtr="0">
            <a:noAutofit/>
          </a:bodyPr>
          <a:lstStyle/>
          <a:p>
            <a:pPr marL="457200" lvl="0" indent="-311150" rtl="0">
              <a:lnSpc>
                <a:spcPct val="90000"/>
              </a:lnSpc>
              <a:spcBef>
                <a:spcPts val="0"/>
              </a:spcBef>
              <a:buClr>
                <a:schemeClr val="dk1"/>
              </a:buClr>
              <a:buSzPct val="100000"/>
              <a:buChar char="●"/>
            </a:pPr>
            <a:r>
              <a:rPr lang="ko" sz="1300" dirty="0">
                <a:solidFill>
                  <a:schemeClr val="dk1"/>
                </a:solidFill>
              </a:rPr>
              <a:t>시각장애인 보행편의를 위한 요구사항 분석 연구</a:t>
            </a:r>
          </a:p>
          <a:p>
            <a:pPr lvl="0" indent="457200" rtl="0">
              <a:lnSpc>
                <a:spcPct val="90000"/>
              </a:lnSpc>
              <a:spcBef>
                <a:spcPts val="0"/>
              </a:spcBef>
              <a:buClr>
                <a:schemeClr val="dk1"/>
              </a:buClr>
              <a:buSzPct val="25000"/>
              <a:buFont typeface="Arial"/>
              <a:buNone/>
            </a:pPr>
            <a:r>
              <a:rPr lang="ko" sz="1300" dirty="0">
                <a:solidFill>
                  <a:schemeClr val="dk1"/>
                </a:solidFill>
              </a:rPr>
              <a:t>- www.kbufac.or.kr 한국전자통신연구원, 한국시각장애인협회 p.48-50</a:t>
            </a:r>
          </a:p>
          <a:p>
            <a:pPr lvl="0" rtl="0">
              <a:lnSpc>
                <a:spcPct val="90000"/>
              </a:lnSpc>
              <a:spcBef>
                <a:spcPts val="0"/>
              </a:spcBef>
              <a:buNone/>
            </a:pPr>
            <a:endParaRPr sz="1300" dirty="0">
              <a:solidFill>
                <a:schemeClr val="dk1"/>
              </a:solidFill>
            </a:endParaRPr>
          </a:p>
          <a:p>
            <a:pPr marL="457200" lvl="0" indent="-311150" rtl="0">
              <a:lnSpc>
                <a:spcPct val="90000"/>
              </a:lnSpc>
              <a:spcBef>
                <a:spcPts val="0"/>
              </a:spcBef>
              <a:buClr>
                <a:schemeClr val="dk1"/>
              </a:buClr>
              <a:buSzPct val="100000"/>
              <a:buChar char="●"/>
            </a:pPr>
            <a:r>
              <a:rPr lang="ko" sz="1300" dirty="0">
                <a:solidFill>
                  <a:schemeClr val="dk1"/>
                </a:solidFill>
              </a:rPr>
              <a:t>모바일 애플리케이션 콘텐츠 접근성 지침 2.0 국가표준</a:t>
            </a:r>
          </a:p>
          <a:p>
            <a:pPr lvl="0" indent="457200" rtl="0">
              <a:lnSpc>
                <a:spcPct val="90000"/>
              </a:lnSpc>
              <a:spcBef>
                <a:spcPts val="0"/>
              </a:spcBef>
              <a:buNone/>
            </a:pPr>
            <a:r>
              <a:rPr lang="ko" sz="1300" dirty="0">
                <a:solidFill>
                  <a:schemeClr val="dk1"/>
                </a:solidFill>
              </a:rPr>
              <a:t>- https://rra.go.kr/ko/reference 미래창조과학부 국립전파연구원</a:t>
            </a:r>
          </a:p>
          <a:p>
            <a:pPr lvl="0" indent="457200" rtl="0">
              <a:lnSpc>
                <a:spcPct val="90000"/>
              </a:lnSpc>
              <a:spcBef>
                <a:spcPts val="0"/>
              </a:spcBef>
              <a:buClr>
                <a:schemeClr val="dk1"/>
              </a:buClr>
              <a:buFont typeface="Arial"/>
              <a:buNone/>
            </a:pPr>
            <a:endParaRPr sz="1300" dirty="0">
              <a:solidFill>
                <a:schemeClr val="dk1"/>
              </a:solidFill>
            </a:endParaRPr>
          </a:p>
          <a:p>
            <a:pPr marL="457200" lvl="0" indent="-311150" rtl="0">
              <a:lnSpc>
                <a:spcPct val="90000"/>
              </a:lnSpc>
              <a:spcBef>
                <a:spcPts val="0"/>
              </a:spcBef>
              <a:buClr>
                <a:schemeClr val="dk1"/>
              </a:buClr>
              <a:buSzPct val="100000"/>
              <a:buChar char="●"/>
            </a:pPr>
            <a:r>
              <a:rPr lang="ko" sz="1300" dirty="0">
                <a:solidFill>
                  <a:schemeClr val="dk1"/>
                </a:solidFill>
              </a:rPr>
              <a:t>The Swift Programming Language (Swift 3.0.1). Apple Inc, 2016</a:t>
            </a:r>
          </a:p>
          <a:p>
            <a:pPr lvl="0" rtl="0">
              <a:lnSpc>
                <a:spcPct val="90000"/>
              </a:lnSpc>
              <a:spcBef>
                <a:spcPts val="0"/>
              </a:spcBef>
              <a:buNone/>
            </a:pPr>
            <a:endParaRPr sz="1300" dirty="0">
              <a:solidFill>
                <a:schemeClr val="dk1"/>
              </a:solidFill>
            </a:endParaRPr>
          </a:p>
          <a:p>
            <a:pPr marL="457200" lvl="0" indent="-311150" rtl="0">
              <a:lnSpc>
                <a:spcPct val="90000"/>
              </a:lnSpc>
              <a:spcBef>
                <a:spcPts val="0"/>
              </a:spcBef>
              <a:buClr>
                <a:schemeClr val="dk1"/>
              </a:buClr>
              <a:buSzPct val="100000"/>
              <a:buChar char="●"/>
            </a:pPr>
            <a:r>
              <a:rPr lang="ko" sz="1300" dirty="0">
                <a:solidFill>
                  <a:schemeClr val="dk1"/>
                </a:solidFill>
              </a:rPr>
              <a:t>꼼꼼한 재은 씨의 Swift3. 루비페이퍼, 2016</a:t>
            </a:r>
          </a:p>
          <a:p>
            <a:pPr lvl="0" rtl="0">
              <a:lnSpc>
                <a:spcPct val="90000"/>
              </a:lnSpc>
              <a:spcBef>
                <a:spcPts val="0"/>
              </a:spcBef>
              <a:buNone/>
            </a:pPr>
            <a:endParaRPr sz="1300" dirty="0">
              <a:solidFill>
                <a:schemeClr val="dk1"/>
              </a:solidFill>
            </a:endParaRPr>
          </a:p>
          <a:p>
            <a:pPr marL="457200" lvl="0" indent="-311150" rtl="0">
              <a:lnSpc>
                <a:spcPct val="90000"/>
              </a:lnSpc>
              <a:spcBef>
                <a:spcPts val="0"/>
              </a:spcBef>
              <a:buClr>
                <a:schemeClr val="dk1"/>
              </a:buClr>
              <a:buSzPct val="100000"/>
              <a:buChar char="●"/>
            </a:pPr>
            <a:r>
              <a:rPr lang="ko" sz="1300" dirty="0">
                <a:solidFill>
                  <a:schemeClr val="dk1"/>
                </a:solidFill>
              </a:rPr>
              <a:t>이것이 iOS다. 한빛미디어, 2016</a:t>
            </a:r>
          </a:p>
          <a:p>
            <a:pPr lvl="0" rtl="0">
              <a:lnSpc>
                <a:spcPct val="90000"/>
              </a:lnSpc>
              <a:spcBef>
                <a:spcPts val="0"/>
              </a:spcBef>
              <a:buNone/>
            </a:pPr>
            <a:endParaRPr sz="1300" dirty="0">
              <a:solidFill>
                <a:schemeClr val="dk1"/>
              </a:solidFill>
            </a:endParaRPr>
          </a:p>
          <a:p>
            <a:pPr marL="457200" lvl="0" indent="-311150" rtl="0">
              <a:lnSpc>
                <a:spcPct val="90000"/>
              </a:lnSpc>
              <a:spcBef>
                <a:spcPts val="0"/>
              </a:spcBef>
              <a:buClr>
                <a:schemeClr val="dk1"/>
              </a:buClr>
              <a:buSzPct val="100000"/>
              <a:buChar char="●"/>
            </a:pPr>
            <a:r>
              <a:rPr lang="ko" sz="1300" dirty="0">
                <a:solidFill>
                  <a:schemeClr val="dk1"/>
                </a:solidFill>
              </a:rPr>
              <a:t>최신 도로명주소 DB 적용</a:t>
            </a:r>
          </a:p>
          <a:p>
            <a:pPr lvl="0" rtl="0">
              <a:lnSpc>
                <a:spcPct val="90000"/>
              </a:lnSpc>
              <a:spcBef>
                <a:spcPts val="0"/>
              </a:spcBef>
              <a:buNone/>
            </a:pPr>
            <a:r>
              <a:rPr lang="ko" sz="1300" dirty="0">
                <a:solidFill>
                  <a:schemeClr val="dk1"/>
                </a:solidFill>
              </a:rPr>
              <a:t>           - https://www.juso.go.kr/addrlink/addressBuildDev.do 도로명주소 개발자센터</a:t>
            </a:r>
          </a:p>
          <a:p>
            <a:pPr lvl="0" rtl="0">
              <a:lnSpc>
                <a:spcPct val="90000"/>
              </a:lnSpc>
              <a:spcBef>
                <a:spcPts val="0"/>
              </a:spcBef>
              <a:buNone/>
            </a:pPr>
            <a:endParaRPr sz="1300" dirty="0">
              <a:solidFill>
                <a:schemeClr val="dk1"/>
              </a:solidFill>
            </a:endParaRPr>
          </a:p>
          <a:p>
            <a:pPr marL="457200" lvl="0" indent="-311150" rtl="0">
              <a:lnSpc>
                <a:spcPct val="90000"/>
              </a:lnSpc>
              <a:spcBef>
                <a:spcPts val="0"/>
              </a:spcBef>
              <a:buClr>
                <a:schemeClr val="dk1"/>
              </a:buClr>
              <a:buSzPct val="100000"/>
              <a:buChar char="●"/>
            </a:pPr>
            <a:r>
              <a:rPr lang="ko" sz="1300" dirty="0">
                <a:solidFill>
                  <a:schemeClr val="dk1"/>
                </a:solidFill>
              </a:rPr>
              <a:t>좌표체계변환 API (UTM-K -&gt; WGS84)</a:t>
            </a:r>
          </a:p>
          <a:p>
            <a:pPr lvl="0" indent="457200" rtl="0">
              <a:lnSpc>
                <a:spcPct val="90000"/>
              </a:lnSpc>
              <a:spcBef>
                <a:spcPts val="0"/>
              </a:spcBef>
              <a:buNone/>
            </a:pPr>
            <a:r>
              <a:rPr lang="ko" sz="1300" dirty="0">
                <a:solidFill>
                  <a:schemeClr val="dk1"/>
                </a:solidFill>
              </a:rPr>
              <a:t>- https://sgis.kostat.go.kr/developer/html/openApi/api/data.html SGIS 개발지원센터</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ctrTitle"/>
          </p:nvPr>
        </p:nvSpPr>
        <p:spPr>
          <a:xfrm>
            <a:off x="1135062" y="1891902"/>
            <a:ext cx="4424362" cy="1116806"/>
          </a:xfrm>
          <a:prstGeom prst="rect">
            <a:avLst/>
          </a:prstGeom>
          <a:noFill/>
          <a:ln>
            <a:noFill/>
          </a:ln>
        </p:spPr>
        <p:txBody>
          <a:bodyPr lIns="91425" tIns="45700" rIns="91425" bIns="45700" anchor="ctr" anchorCtr="0">
            <a:noAutofit/>
          </a:bodyPr>
          <a:lstStyle/>
          <a:p>
            <a:pPr marL="0" marR="0" lvl="0" indent="0" algn="l" rtl="0">
              <a:lnSpc>
                <a:spcPct val="85000"/>
              </a:lnSpc>
              <a:spcBef>
                <a:spcPts val="0"/>
              </a:spcBef>
              <a:spcAft>
                <a:spcPts val="0"/>
              </a:spcAft>
              <a:buClr>
                <a:srgbClr val="8D601A"/>
              </a:buClr>
              <a:buSzPct val="25000"/>
              <a:buFont typeface="Garamond"/>
              <a:buNone/>
            </a:pPr>
            <a:r>
              <a:rPr lang="ko" sz="4200" b="1" i="0" u="none" strike="noStrike" cap="none">
                <a:solidFill>
                  <a:srgbClr val="8D601A"/>
                </a:solidFill>
                <a:latin typeface="Garamond"/>
                <a:ea typeface="Garamond"/>
                <a:cs typeface="Garamond"/>
                <a:sym typeface="Garamond"/>
              </a:rPr>
              <a:t/>
            </a:r>
            <a:br>
              <a:rPr lang="ko" sz="4200" b="1" i="0" u="none" strike="noStrike" cap="none">
                <a:solidFill>
                  <a:srgbClr val="8D601A"/>
                </a:solidFill>
                <a:latin typeface="Garamond"/>
                <a:ea typeface="Garamond"/>
                <a:cs typeface="Garamond"/>
                <a:sym typeface="Garamond"/>
              </a:rPr>
            </a:br>
            <a:r>
              <a:rPr lang="ko" sz="5000">
                <a:solidFill>
                  <a:srgbClr val="4C3106"/>
                </a:solidFill>
              </a:rPr>
              <a:t>Q &amp; A</a:t>
            </a:r>
          </a:p>
        </p:txBody>
      </p:sp>
      <p:grpSp>
        <p:nvGrpSpPr>
          <p:cNvPr id="378" name="Shape 378"/>
          <p:cNvGrpSpPr/>
          <p:nvPr/>
        </p:nvGrpSpPr>
        <p:grpSpPr>
          <a:xfrm>
            <a:off x="6262976" y="1677664"/>
            <a:ext cx="499998" cy="118279"/>
            <a:chOff x="0" y="0"/>
            <a:chExt cx="2147483647" cy="2147483647"/>
          </a:xfrm>
        </p:grpSpPr>
        <p:sp>
          <p:nvSpPr>
            <p:cNvPr id="379" name="Shape 379"/>
            <p:cNvSpPr/>
            <p:nvPr/>
          </p:nvSpPr>
          <p:spPr>
            <a:xfrm>
              <a:off x="0" y="0"/>
              <a:ext cx="831284448" cy="2147483647"/>
            </a:xfrm>
            <a:prstGeom prst="ellipse">
              <a:avLst/>
            </a:prstGeom>
            <a:solidFill>
              <a:schemeClr val="dk1"/>
            </a:solidFill>
            <a:ln w="15875" cap="flat" cmpd="sng">
              <a:solidFill>
                <a:srgbClr val="80808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None/>
              </a:pPr>
              <a:endParaRPr sz="2000" b="1" i="0" u="none">
                <a:solidFill>
                  <a:schemeClr val="dk1"/>
                </a:solidFill>
                <a:latin typeface="Arial"/>
                <a:ea typeface="Arial"/>
                <a:cs typeface="Arial"/>
                <a:sym typeface="Arial"/>
              </a:endParaRPr>
            </a:p>
          </p:txBody>
        </p:sp>
        <p:sp>
          <p:nvSpPr>
            <p:cNvPr id="380" name="Shape 380"/>
            <p:cNvSpPr/>
            <p:nvPr/>
          </p:nvSpPr>
          <p:spPr>
            <a:xfrm>
              <a:off x="1316199198" y="0"/>
              <a:ext cx="831284448" cy="2147483647"/>
            </a:xfrm>
            <a:prstGeom prst="ellipse">
              <a:avLst/>
            </a:prstGeom>
            <a:solidFill>
              <a:schemeClr val="dk1"/>
            </a:solidFill>
            <a:ln w="15875" cap="flat" cmpd="sng">
              <a:solidFill>
                <a:srgbClr val="80808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None/>
              </a:pPr>
              <a:endParaRPr sz="2000" b="1" i="0" u="none">
                <a:solidFill>
                  <a:schemeClr val="dk1"/>
                </a:solidFill>
                <a:latin typeface="Arial"/>
                <a:ea typeface="Arial"/>
                <a:cs typeface="Arial"/>
                <a:sym typeface="Arial"/>
              </a:endParaRPr>
            </a:p>
          </p:txBody>
        </p:sp>
        <p:cxnSp>
          <p:nvCxnSpPr>
            <p:cNvPr id="381" name="Shape 381"/>
            <p:cNvCxnSpPr/>
            <p:nvPr/>
          </p:nvCxnSpPr>
          <p:spPr>
            <a:xfrm>
              <a:off x="831284463" y="1073748897"/>
              <a:ext cx="484914574" cy="0"/>
            </a:xfrm>
            <a:prstGeom prst="straightConnector1">
              <a:avLst/>
            </a:prstGeom>
            <a:solidFill>
              <a:schemeClr val="accent1"/>
            </a:solidFill>
            <a:ln w="15875" cap="flat" cmpd="sng">
              <a:solidFill>
                <a:srgbClr val="808080"/>
              </a:solidFill>
              <a:prstDash val="solid"/>
              <a:miter/>
              <a:headEnd type="none" w="med" len="med"/>
              <a:tailEnd type="none" w="med" len="med"/>
            </a:ln>
          </p:spPr>
        </p:cxnSp>
      </p:gr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Shape 154"/>
          <p:cNvGrpSpPr/>
          <p:nvPr/>
        </p:nvGrpSpPr>
        <p:grpSpPr>
          <a:xfrm>
            <a:off x="2249708" y="1086425"/>
            <a:ext cx="5611200" cy="3714000"/>
            <a:chOff x="2881725" y="1086425"/>
            <a:chExt cx="5611200" cy="3714000"/>
          </a:xfrm>
        </p:grpSpPr>
        <p:grpSp>
          <p:nvGrpSpPr>
            <p:cNvPr id="155" name="Shape 155"/>
            <p:cNvGrpSpPr/>
            <p:nvPr/>
          </p:nvGrpSpPr>
          <p:grpSpPr>
            <a:xfrm>
              <a:off x="2881725" y="1160225"/>
              <a:ext cx="366300" cy="3566400"/>
              <a:chOff x="2729325" y="1007825"/>
              <a:chExt cx="366300" cy="3566400"/>
            </a:xfrm>
          </p:grpSpPr>
          <p:sp>
            <p:nvSpPr>
              <p:cNvPr id="156" name="Shape 156"/>
              <p:cNvSpPr/>
              <p:nvPr/>
            </p:nvSpPr>
            <p:spPr>
              <a:xfrm>
                <a:off x="2729325" y="1007825"/>
                <a:ext cx="366300" cy="366000"/>
              </a:xfrm>
              <a:prstGeom prst="ellipse">
                <a:avLst/>
              </a:prstGeom>
              <a:solidFill>
                <a:srgbClr val="E6B8AF"/>
              </a:solidFill>
              <a:ln>
                <a:noFill/>
              </a:ln>
            </p:spPr>
            <p:txBody>
              <a:bodyPr lIns="91425" tIns="91425" rIns="91425" bIns="91425" anchor="ctr" anchorCtr="0">
                <a:noAutofit/>
              </a:bodyPr>
              <a:lstStyle/>
              <a:p>
                <a:pPr lvl="0">
                  <a:spcBef>
                    <a:spcPts val="0"/>
                  </a:spcBef>
                  <a:buNone/>
                </a:pPr>
                <a:endParaRPr/>
              </a:p>
            </p:txBody>
          </p:sp>
          <p:sp>
            <p:nvSpPr>
              <p:cNvPr id="157" name="Shape 157"/>
              <p:cNvSpPr/>
              <p:nvPr/>
            </p:nvSpPr>
            <p:spPr>
              <a:xfrm>
                <a:off x="2729325" y="1465025"/>
                <a:ext cx="366300" cy="366000"/>
              </a:xfrm>
              <a:prstGeom prst="ellipse">
                <a:avLst/>
              </a:prstGeom>
              <a:solidFill>
                <a:srgbClr val="F4CCCC"/>
              </a:solidFill>
              <a:ln>
                <a:noFill/>
              </a:ln>
            </p:spPr>
            <p:txBody>
              <a:bodyPr lIns="91425" tIns="91425" rIns="91425" bIns="91425" anchor="ctr" anchorCtr="0">
                <a:noAutofit/>
              </a:bodyPr>
              <a:lstStyle/>
              <a:p>
                <a:pPr lvl="0">
                  <a:spcBef>
                    <a:spcPts val="0"/>
                  </a:spcBef>
                  <a:buNone/>
                </a:pPr>
                <a:endParaRPr/>
              </a:p>
            </p:txBody>
          </p:sp>
          <p:sp>
            <p:nvSpPr>
              <p:cNvPr id="158" name="Shape 158"/>
              <p:cNvSpPr/>
              <p:nvPr/>
            </p:nvSpPr>
            <p:spPr>
              <a:xfrm>
                <a:off x="2729325" y="1922225"/>
                <a:ext cx="366300" cy="366000"/>
              </a:xfrm>
              <a:prstGeom prst="ellipse">
                <a:avLst/>
              </a:prstGeom>
              <a:solidFill>
                <a:srgbClr val="FCE5CD"/>
              </a:solidFill>
              <a:ln>
                <a:noFill/>
              </a:ln>
            </p:spPr>
            <p:txBody>
              <a:bodyPr lIns="91425" tIns="91425" rIns="91425" bIns="91425" anchor="ctr" anchorCtr="0">
                <a:noAutofit/>
              </a:bodyPr>
              <a:lstStyle/>
              <a:p>
                <a:pPr lvl="0">
                  <a:spcBef>
                    <a:spcPts val="0"/>
                  </a:spcBef>
                  <a:buNone/>
                </a:pPr>
                <a:endParaRPr/>
              </a:p>
            </p:txBody>
          </p:sp>
          <p:sp>
            <p:nvSpPr>
              <p:cNvPr id="159" name="Shape 159"/>
              <p:cNvSpPr/>
              <p:nvPr/>
            </p:nvSpPr>
            <p:spPr>
              <a:xfrm>
                <a:off x="2729325" y="2379425"/>
                <a:ext cx="366300" cy="366000"/>
              </a:xfrm>
              <a:prstGeom prst="ellipse">
                <a:avLst/>
              </a:prstGeom>
              <a:solidFill>
                <a:srgbClr val="FFF2CC"/>
              </a:solidFill>
              <a:ln>
                <a:noFill/>
              </a:ln>
            </p:spPr>
            <p:txBody>
              <a:bodyPr lIns="91425" tIns="91425" rIns="91425" bIns="91425" anchor="ctr" anchorCtr="0">
                <a:noAutofit/>
              </a:bodyPr>
              <a:lstStyle/>
              <a:p>
                <a:pPr lvl="0">
                  <a:spcBef>
                    <a:spcPts val="0"/>
                  </a:spcBef>
                  <a:buNone/>
                </a:pPr>
                <a:endParaRPr/>
              </a:p>
            </p:txBody>
          </p:sp>
          <p:sp>
            <p:nvSpPr>
              <p:cNvPr id="160" name="Shape 160"/>
              <p:cNvSpPr/>
              <p:nvPr/>
            </p:nvSpPr>
            <p:spPr>
              <a:xfrm>
                <a:off x="2729325" y="2836625"/>
                <a:ext cx="366300" cy="366000"/>
              </a:xfrm>
              <a:prstGeom prst="ellipse">
                <a:avLst/>
              </a:prstGeom>
              <a:solidFill>
                <a:srgbClr val="D9EAD3"/>
              </a:solidFill>
              <a:ln>
                <a:noFill/>
              </a:ln>
            </p:spPr>
            <p:txBody>
              <a:bodyPr lIns="91425" tIns="91425" rIns="91425" bIns="91425" anchor="ctr" anchorCtr="0">
                <a:noAutofit/>
              </a:bodyPr>
              <a:lstStyle/>
              <a:p>
                <a:pPr lvl="0">
                  <a:spcBef>
                    <a:spcPts val="0"/>
                  </a:spcBef>
                  <a:buNone/>
                </a:pPr>
                <a:endParaRPr/>
              </a:p>
            </p:txBody>
          </p:sp>
          <p:sp>
            <p:nvSpPr>
              <p:cNvPr id="161" name="Shape 161"/>
              <p:cNvSpPr/>
              <p:nvPr/>
            </p:nvSpPr>
            <p:spPr>
              <a:xfrm>
                <a:off x="2729325" y="3293825"/>
                <a:ext cx="366300" cy="366000"/>
              </a:xfrm>
              <a:prstGeom prst="ellipse">
                <a:avLst/>
              </a:prstGeom>
              <a:solidFill>
                <a:srgbClr val="D9D2E9"/>
              </a:solidFill>
              <a:ln>
                <a:noFill/>
              </a:ln>
            </p:spPr>
            <p:txBody>
              <a:bodyPr lIns="91425" tIns="91425" rIns="91425" bIns="91425" anchor="ctr" anchorCtr="0">
                <a:noAutofit/>
              </a:bodyPr>
              <a:lstStyle/>
              <a:p>
                <a:pPr lvl="0">
                  <a:spcBef>
                    <a:spcPts val="0"/>
                  </a:spcBef>
                  <a:buNone/>
                </a:pPr>
                <a:endParaRPr/>
              </a:p>
            </p:txBody>
          </p:sp>
          <p:sp>
            <p:nvSpPr>
              <p:cNvPr id="162" name="Shape 162"/>
              <p:cNvSpPr/>
              <p:nvPr/>
            </p:nvSpPr>
            <p:spPr>
              <a:xfrm>
                <a:off x="2729325" y="4208225"/>
                <a:ext cx="366300" cy="366000"/>
              </a:xfrm>
              <a:prstGeom prst="ellipse">
                <a:avLst/>
              </a:prstGeom>
              <a:solidFill>
                <a:srgbClr val="EAD1DC"/>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a:off x="2729325" y="3751025"/>
                <a:ext cx="366300" cy="366000"/>
              </a:xfrm>
              <a:prstGeom prst="ellipse">
                <a:avLst/>
              </a:prstGeom>
              <a:solidFill>
                <a:srgbClr val="D9D2E9"/>
              </a:solidFill>
              <a:ln>
                <a:noFill/>
              </a:ln>
            </p:spPr>
            <p:txBody>
              <a:bodyPr lIns="91425" tIns="91425" rIns="91425" bIns="91425" anchor="ctr" anchorCtr="0">
                <a:noAutofit/>
              </a:bodyPr>
              <a:lstStyle/>
              <a:p>
                <a:pPr lvl="0">
                  <a:spcBef>
                    <a:spcPts val="0"/>
                  </a:spcBef>
                  <a:buNone/>
                </a:pPr>
                <a:endParaRPr/>
              </a:p>
            </p:txBody>
          </p:sp>
        </p:grpSp>
        <p:grpSp>
          <p:nvGrpSpPr>
            <p:cNvPr id="164" name="Shape 164"/>
            <p:cNvGrpSpPr/>
            <p:nvPr/>
          </p:nvGrpSpPr>
          <p:grpSpPr>
            <a:xfrm>
              <a:off x="2881725" y="1086425"/>
              <a:ext cx="5611200" cy="3714000"/>
              <a:chOff x="2729325" y="899075"/>
              <a:chExt cx="5611200" cy="3714000"/>
            </a:xfrm>
          </p:grpSpPr>
          <p:sp>
            <p:nvSpPr>
              <p:cNvPr id="165" name="Shape 165"/>
              <p:cNvSpPr txBox="1"/>
              <p:nvPr/>
            </p:nvSpPr>
            <p:spPr>
              <a:xfrm>
                <a:off x="2729325" y="1356275"/>
                <a:ext cx="5611200" cy="513600"/>
              </a:xfrm>
              <a:prstGeom prst="rect">
                <a:avLst/>
              </a:prstGeom>
              <a:noFill/>
              <a:ln>
                <a:noFill/>
              </a:ln>
            </p:spPr>
            <p:txBody>
              <a:bodyPr lIns="91425" tIns="91425" rIns="91425" bIns="91425" anchor="t" anchorCtr="0">
                <a:noAutofit/>
              </a:bodyPr>
              <a:lstStyle/>
              <a:p>
                <a:pPr lvl="0" rtl="0">
                  <a:spcBef>
                    <a:spcPts val="0"/>
                  </a:spcBef>
                  <a:buNone/>
                </a:pPr>
                <a:r>
                  <a:rPr lang="ko" sz="2400" dirty="0">
                    <a:solidFill>
                      <a:srgbClr val="666666"/>
                    </a:solidFill>
                  </a:rPr>
                  <a:t>2</a:t>
                </a:r>
                <a:r>
                  <a:rPr lang="ko" sz="2400" dirty="0"/>
                  <a:t> 	관련 연구 및 사례</a:t>
                </a:r>
              </a:p>
            </p:txBody>
          </p:sp>
          <p:sp>
            <p:nvSpPr>
              <p:cNvPr id="166" name="Shape 166"/>
              <p:cNvSpPr txBox="1"/>
              <p:nvPr/>
            </p:nvSpPr>
            <p:spPr>
              <a:xfrm>
                <a:off x="2729325" y="2270675"/>
                <a:ext cx="5611200" cy="513600"/>
              </a:xfrm>
              <a:prstGeom prst="rect">
                <a:avLst/>
              </a:prstGeom>
              <a:noFill/>
              <a:ln>
                <a:noFill/>
              </a:ln>
            </p:spPr>
            <p:txBody>
              <a:bodyPr lIns="91425" tIns="91425" rIns="91425" bIns="91425" anchor="t" anchorCtr="0">
                <a:noAutofit/>
              </a:bodyPr>
              <a:lstStyle/>
              <a:p>
                <a:pPr lvl="0" rtl="0">
                  <a:spcBef>
                    <a:spcPts val="0"/>
                  </a:spcBef>
                  <a:buNone/>
                </a:pPr>
                <a:r>
                  <a:rPr lang="ko" sz="2400">
                    <a:solidFill>
                      <a:srgbClr val="666666"/>
                    </a:solidFill>
                  </a:rPr>
                  <a:t>4</a:t>
                </a:r>
                <a:r>
                  <a:rPr lang="ko" sz="2400"/>
                  <a:t> 	시스템 구성도</a:t>
                </a:r>
              </a:p>
            </p:txBody>
          </p:sp>
          <p:sp>
            <p:nvSpPr>
              <p:cNvPr id="167" name="Shape 167"/>
              <p:cNvSpPr txBox="1"/>
              <p:nvPr/>
            </p:nvSpPr>
            <p:spPr>
              <a:xfrm>
                <a:off x="2729325" y="1813475"/>
                <a:ext cx="5611200" cy="513600"/>
              </a:xfrm>
              <a:prstGeom prst="rect">
                <a:avLst/>
              </a:prstGeom>
              <a:noFill/>
              <a:ln>
                <a:noFill/>
              </a:ln>
            </p:spPr>
            <p:txBody>
              <a:bodyPr lIns="91425" tIns="91425" rIns="91425" bIns="91425" anchor="t" anchorCtr="0">
                <a:noAutofit/>
              </a:bodyPr>
              <a:lstStyle/>
              <a:p>
                <a:pPr lvl="0" rtl="0">
                  <a:spcBef>
                    <a:spcPts val="0"/>
                  </a:spcBef>
                  <a:buNone/>
                </a:pPr>
                <a:r>
                  <a:rPr lang="ko" sz="2400">
                    <a:solidFill>
                      <a:srgbClr val="666666"/>
                    </a:solidFill>
                  </a:rPr>
                  <a:t>3</a:t>
                </a:r>
                <a:r>
                  <a:rPr lang="ko" sz="2400"/>
                  <a:t> 	시스템 수행 시나리오</a:t>
                </a:r>
              </a:p>
            </p:txBody>
          </p:sp>
          <p:sp>
            <p:nvSpPr>
              <p:cNvPr id="168" name="Shape 168"/>
              <p:cNvSpPr txBox="1"/>
              <p:nvPr/>
            </p:nvSpPr>
            <p:spPr>
              <a:xfrm>
                <a:off x="2729325" y="2727875"/>
                <a:ext cx="5611200" cy="513600"/>
              </a:xfrm>
              <a:prstGeom prst="rect">
                <a:avLst/>
              </a:prstGeom>
              <a:noFill/>
              <a:ln>
                <a:noFill/>
              </a:ln>
            </p:spPr>
            <p:txBody>
              <a:bodyPr lIns="91425" tIns="91425" rIns="91425" bIns="91425" anchor="t" anchorCtr="0">
                <a:noAutofit/>
              </a:bodyPr>
              <a:lstStyle/>
              <a:p>
                <a:pPr lvl="0" rtl="0">
                  <a:spcBef>
                    <a:spcPts val="0"/>
                  </a:spcBef>
                  <a:buNone/>
                </a:pPr>
                <a:r>
                  <a:rPr lang="ko" sz="2400">
                    <a:solidFill>
                      <a:srgbClr val="666666"/>
                    </a:solidFill>
                  </a:rPr>
                  <a:t>5</a:t>
                </a:r>
                <a:r>
                  <a:rPr lang="ko" sz="2400"/>
                  <a:t> 	개발 환경 및 개발 방법</a:t>
                </a:r>
              </a:p>
            </p:txBody>
          </p:sp>
          <p:sp>
            <p:nvSpPr>
              <p:cNvPr id="169" name="Shape 169"/>
              <p:cNvSpPr txBox="1"/>
              <p:nvPr/>
            </p:nvSpPr>
            <p:spPr>
              <a:xfrm>
                <a:off x="2729325" y="3185075"/>
                <a:ext cx="5611200" cy="513600"/>
              </a:xfrm>
              <a:prstGeom prst="rect">
                <a:avLst/>
              </a:prstGeom>
              <a:noFill/>
              <a:ln>
                <a:noFill/>
              </a:ln>
            </p:spPr>
            <p:txBody>
              <a:bodyPr lIns="91425" tIns="91425" rIns="91425" bIns="91425" anchor="t" anchorCtr="0">
                <a:noAutofit/>
              </a:bodyPr>
              <a:lstStyle/>
              <a:p>
                <a:pPr lvl="0" rtl="0">
                  <a:spcBef>
                    <a:spcPts val="0"/>
                  </a:spcBef>
                  <a:buNone/>
                </a:pPr>
                <a:r>
                  <a:rPr lang="ko" sz="2400">
                    <a:solidFill>
                      <a:srgbClr val="666666"/>
                    </a:solidFill>
                  </a:rPr>
                  <a:t>6</a:t>
                </a:r>
                <a:r>
                  <a:rPr lang="ko" sz="2400"/>
                  <a:t> 	업무 분담</a:t>
                </a:r>
              </a:p>
            </p:txBody>
          </p:sp>
          <p:sp>
            <p:nvSpPr>
              <p:cNvPr id="170" name="Shape 170"/>
              <p:cNvSpPr txBox="1"/>
              <p:nvPr/>
            </p:nvSpPr>
            <p:spPr>
              <a:xfrm>
                <a:off x="2729325" y="3642275"/>
                <a:ext cx="5611200" cy="513600"/>
              </a:xfrm>
              <a:prstGeom prst="rect">
                <a:avLst/>
              </a:prstGeom>
              <a:noFill/>
              <a:ln>
                <a:noFill/>
              </a:ln>
            </p:spPr>
            <p:txBody>
              <a:bodyPr lIns="91425" tIns="91425" rIns="91425" bIns="91425" anchor="t" anchorCtr="0">
                <a:noAutofit/>
              </a:bodyPr>
              <a:lstStyle/>
              <a:p>
                <a:pPr lvl="0" rtl="0">
                  <a:spcBef>
                    <a:spcPts val="0"/>
                  </a:spcBef>
                  <a:buNone/>
                </a:pPr>
                <a:r>
                  <a:rPr lang="ko" sz="2400">
                    <a:solidFill>
                      <a:srgbClr val="666666"/>
                    </a:solidFill>
                  </a:rPr>
                  <a:t>7</a:t>
                </a:r>
                <a:r>
                  <a:rPr lang="ko" sz="2400"/>
                  <a:t> 	종합 설계 수행일정</a:t>
                </a:r>
              </a:p>
            </p:txBody>
          </p:sp>
          <p:grpSp>
            <p:nvGrpSpPr>
              <p:cNvPr id="171" name="Shape 171"/>
              <p:cNvGrpSpPr/>
              <p:nvPr/>
            </p:nvGrpSpPr>
            <p:grpSpPr>
              <a:xfrm>
                <a:off x="2729325" y="899075"/>
                <a:ext cx="5611200" cy="3714000"/>
                <a:chOff x="2729325" y="899075"/>
                <a:chExt cx="5611200" cy="3714000"/>
              </a:xfrm>
            </p:grpSpPr>
            <p:sp>
              <p:nvSpPr>
                <p:cNvPr id="172" name="Shape 172"/>
                <p:cNvSpPr txBox="1"/>
                <p:nvPr/>
              </p:nvSpPr>
              <p:spPr>
                <a:xfrm>
                  <a:off x="2729325" y="899075"/>
                  <a:ext cx="5611200" cy="513600"/>
                </a:xfrm>
                <a:prstGeom prst="rect">
                  <a:avLst/>
                </a:prstGeom>
                <a:noFill/>
                <a:ln>
                  <a:noFill/>
                </a:ln>
              </p:spPr>
              <p:txBody>
                <a:bodyPr lIns="91425" tIns="91425" rIns="91425" bIns="91425" anchor="t" anchorCtr="0">
                  <a:noAutofit/>
                </a:bodyPr>
                <a:lstStyle/>
                <a:p>
                  <a:pPr lvl="0">
                    <a:spcBef>
                      <a:spcPts val="0"/>
                    </a:spcBef>
                    <a:buNone/>
                  </a:pPr>
                  <a:r>
                    <a:rPr lang="ko" sz="2400" dirty="0">
                      <a:solidFill>
                        <a:srgbClr val="666666"/>
                      </a:solidFill>
                    </a:rPr>
                    <a:t>1</a:t>
                  </a:r>
                  <a:r>
                    <a:rPr lang="ko" sz="2400" dirty="0"/>
                    <a:t> 	종합 설계 개요</a:t>
                  </a:r>
                </a:p>
              </p:txBody>
            </p:sp>
            <p:sp>
              <p:nvSpPr>
                <p:cNvPr id="173" name="Shape 173"/>
                <p:cNvSpPr txBox="1"/>
                <p:nvPr/>
              </p:nvSpPr>
              <p:spPr>
                <a:xfrm>
                  <a:off x="2729325" y="4099475"/>
                  <a:ext cx="5611200" cy="513600"/>
                </a:xfrm>
                <a:prstGeom prst="rect">
                  <a:avLst/>
                </a:prstGeom>
                <a:noFill/>
                <a:ln>
                  <a:noFill/>
                </a:ln>
              </p:spPr>
              <p:txBody>
                <a:bodyPr lIns="91425" tIns="91425" rIns="91425" bIns="91425" anchor="t" anchorCtr="0">
                  <a:noAutofit/>
                </a:bodyPr>
                <a:lstStyle/>
                <a:p>
                  <a:pPr lvl="0" rtl="0">
                    <a:spcBef>
                      <a:spcPts val="0"/>
                    </a:spcBef>
                    <a:buNone/>
                  </a:pPr>
                  <a:r>
                    <a:rPr lang="ko" sz="2400">
                      <a:solidFill>
                        <a:srgbClr val="666666"/>
                      </a:solidFill>
                    </a:rPr>
                    <a:t>8</a:t>
                  </a:r>
                  <a:r>
                    <a:rPr lang="ko" sz="2400"/>
                    <a:t>	필요기술 및 참고 문헌</a:t>
                  </a:r>
                </a:p>
              </p:txBody>
            </p:sp>
          </p:grpSp>
        </p:grpSp>
      </p:grpSp>
      <p:sp>
        <p:nvSpPr>
          <p:cNvPr id="174" name="Shape 174"/>
          <p:cNvSpPr txBox="1">
            <a:spLocks noGrp="1"/>
          </p:cNvSpPr>
          <p:nvPr>
            <p:ph type="title"/>
          </p:nvPr>
        </p:nvSpPr>
        <p:spPr>
          <a:xfrm>
            <a:off x="3160350" y="407100"/>
            <a:ext cx="30951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dirty="0">
                <a:solidFill>
                  <a:srgbClr val="4D4D4D"/>
                </a:solidFill>
              </a:rPr>
              <a:t>Contents</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2843550" y="407100"/>
            <a:ext cx="36519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종합설계 개요</a:t>
            </a:r>
          </a:p>
        </p:txBody>
      </p:sp>
      <p:sp>
        <p:nvSpPr>
          <p:cNvPr id="180" name="Shape 180"/>
          <p:cNvSpPr txBox="1">
            <a:spLocks noGrp="1"/>
          </p:cNvSpPr>
          <p:nvPr>
            <p:ph type="body" idx="1"/>
          </p:nvPr>
        </p:nvSpPr>
        <p:spPr>
          <a:xfrm>
            <a:off x="1651800" y="1088096"/>
            <a:ext cx="5840400" cy="39099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ko" sz="2400" b="0" i="0" u="none" strike="noStrike" cap="none" dirty="0">
                <a:solidFill>
                  <a:schemeClr val="dk1"/>
                </a:solidFill>
                <a:latin typeface="Arial"/>
                <a:ea typeface="Arial"/>
                <a:cs typeface="Arial"/>
                <a:sym typeface="Arial"/>
              </a:rPr>
              <a:t>1. </a:t>
            </a:r>
            <a:r>
              <a:rPr lang="ko" sz="2400" dirty="0">
                <a:solidFill>
                  <a:schemeClr val="dk1"/>
                </a:solidFill>
              </a:rPr>
              <a:t>연구 개발 배경</a:t>
            </a:r>
          </a:p>
          <a:p>
            <a:pPr marL="0" marR="0" lvl="0" indent="0" algn="l" rtl="0">
              <a:lnSpc>
                <a:spcPct val="90000"/>
              </a:lnSpc>
              <a:spcBef>
                <a:spcPts val="0"/>
              </a:spcBef>
              <a:spcAft>
                <a:spcPts val="0"/>
              </a:spcAft>
              <a:buClr>
                <a:schemeClr val="dk1"/>
              </a:buClr>
              <a:buSzPct val="25000"/>
              <a:buFont typeface="Arial"/>
              <a:buNone/>
            </a:pPr>
            <a:endParaRPr sz="1400" dirty="0">
              <a:solidFill>
                <a:schemeClr val="dk1"/>
              </a:solidFill>
            </a:endParaRPr>
          </a:p>
        </p:txBody>
      </p:sp>
      <p:pic>
        <p:nvPicPr>
          <p:cNvPr id="181" name="Shape 181"/>
          <p:cNvPicPr preferRelativeResize="0"/>
          <p:nvPr/>
        </p:nvPicPr>
        <p:blipFill>
          <a:blip r:embed="rId3">
            <a:alphaModFix/>
          </a:blip>
          <a:stretch>
            <a:fillRect/>
          </a:stretch>
        </p:blipFill>
        <p:spPr>
          <a:xfrm>
            <a:off x="1651800" y="1615425"/>
            <a:ext cx="3250399" cy="2608600"/>
          </a:xfrm>
          <a:prstGeom prst="rect">
            <a:avLst/>
          </a:prstGeom>
          <a:noFill/>
          <a:ln>
            <a:noFill/>
          </a:ln>
        </p:spPr>
      </p:pic>
      <p:cxnSp>
        <p:nvCxnSpPr>
          <p:cNvPr id="182" name="Shape 182"/>
          <p:cNvCxnSpPr/>
          <p:nvPr/>
        </p:nvCxnSpPr>
        <p:spPr>
          <a:xfrm>
            <a:off x="3290150" y="2116900"/>
            <a:ext cx="1606200" cy="0"/>
          </a:xfrm>
          <a:prstGeom prst="straightConnector1">
            <a:avLst/>
          </a:prstGeom>
          <a:noFill/>
          <a:ln w="9525" cap="flat" cmpd="sng">
            <a:solidFill>
              <a:srgbClr val="CC0000"/>
            </a:solidFill>
            <a:prstDash val="solid"/>
            <a:round/>
            <a:headEnd type="none" w="lg" len="lg"/>
            <a:tailEnd type="none" w="lg" len="lg"/>
          </a:ln>
        </p:spPr>
      </p:cxnSp>
      <p:cxnSp>
        <p:nvCxnSpPr>
          <p:cNvPr id="183" name="Shape 183"/>
          <p:cNvCxnSpPr/>
          <p:nvPr/>
        </p:nvCxnSpPr>
        <p:spPr>
          <a:xfrm>
            <a:off x="3290150" y="2116900"/>
            <a:ext cx="0" cy="586500"/>
          </a:xfrm>
          <a:prstGeom prst="straightConnector1">
            <a:avLst/>
          </a:prstGeom>
          <a:noFill/>
          <a:ln w="9525" cap="flat" cmpd="sng">
            <a:solidFill>
              <a:srgbClr val="CC0000"/>
            </a:solidFill>
            <a:prstDash val="solid"/>
            <a:round/>
            <a:headEnd type="none" w="lg" len="lg"/>
            <a:tailEnd type="none" w="lg" len="lg"/>
          </a:ln>
        </p:spPr>
      </p:cxnSp>
      <p:cxnSp>
        <p:nvCxnSpPr>
          <p:cNvPr id="184" name="Shape 184"/>
          <p:cNvCxnSpPr/>
          <p:nvPr/>
        </p:nvCxnSpPr>
        <p:spPr>
          <a:xfrm>
            <a:off x="3290150" y="2703525"/>
            <a:ext cx="1606200" cy="0"/>
          </a:xfrm>
          <a:prstGeom prst="straightConnector1">
            <a:avLst/>
          </a:prstGeom>
          <a:noFill/>
          <a:ln w="9525" cap="flat" cmpd="sng">
            <a:solidFill>
              <a:srgbClr val="990000"/>
            </a:solidFill>
            <a:prstDash val="solid"/>
            <a:round/>
            <a:headEnd type="none" w="lg" len="lg"/>
            <a:tailEnd type="none" w="lg" len="lg"/>
          </a:ln>
        </p:spPr>
      </p:cxnSp>
      <p:cxnSp>
        <p:nvCxnSpPr>
          <p:cNvPr id="185" name="Shape 185"/>
          <p:cNvCxnSpPr/>
          <p:nvPr/>
        </p:nvCxnSpPr>
        <p:spPr>
          <a:xfrm>
            <a:off x="4902200" y="2116900"/>
            <a:ext cx="0" cy="586500"/>
          </a:xfrm>
          <a:prstGeom prst="straightConnector1">
            <a:avLst/>
          </a:prstGeom>
          <a:noFill/>
          <a:ln w="9525" cap="flat" cmpd="sng">
            <a:solidFill>
              <a:srgbClr val="CC0000"/>
            </a:solidFill>
            <a:prstDash val="solid"/>
            <a:round/>
            <a:headEnd type="none" w="lg" len="lg"/>
            <a:tailEnd type="none" w="lg" len="lg"/>
          </a:ln>
        </p:spPr>
      </p:cxnSp>
      <p:cxnSp>
        <p:nvCxnSpPr>
          <p:cNvPr id="186" name="Shape 186"/>
          <p:cNvCxnSpPr/>
          <p:nvPr/>
        </p:nvCxnSpPr>
        <p:spPr>
          <a:xfrm>
            <a:off x="4902150" y="2414324"/>
            <a:ext cx="772509" cy="436452"/>
          </a:xfrm>
          <a:prstGeom prst="straightConnector1">
            <a:avLst/>
          </a:prstGeom>
          <a:noFill/>
          <a:ln w="9525" cap="flat" cmpd="sng">
            <a:solidFill>
              <a:srgbClr val="CC0000"/>
            </a:solidFill>
            <a:prstDash val="solid"/>
            <a:round/>
            <a:headEnd type="none" w="lg" len="lg"/>
            <a:tailEnd type="triangle" w="lg" len="lg"/>
          </a:ln>
        </p:spPr>
      </p:cxnSp>
      <p:sp>
        <p:nvSpPr>
          <p:cNvPr id="187" name="Shape 187"/>
          <p:cNvSpPr txBox="1"/>
          <p:nvPr/>
        </p:nvSpPr>
        <p:spPr>
          <a:xfrm>
            <a:off x="5378824" y="2277275"/>
            <a:ext cx="3772116" cy="1399200"/>
          </a:xfrm>
          <a:prstGeom prst="rect">
            <a:avLst/>
          </a:prstGeom>
          <a:noFill/>
          <a:ln>
            <a:noFill/>
          </a:ln>
        </p:spPr>
        <p:txBody>
          <a:bodyPr lIns="91425" tIns="91425" rIns="91425" bIns="91425" anchor="t" anchorCtr="0">
            <a:noAutofit/>
          </a:bodyPr>
          <a:lstStyle/>
          <a:p>
            <a:pPr marL="285750" lvl="0" indent="-285750">
              <a:spcBef>
                <a:spcPts val="0"/>
              </a:spcBef>
              <a:buFont typeface="Arial" charset="0"/>
              <a:buChar char="•"/>
            </a:pPr>
            <a:r>
              <a:rPr lang="ko" dirty="0" smtClean="0"/>
              <a:t>참석자 </a:t>
            </a:r>
            <a:r>
              <a:rPr lang="ko" dirty="0"/>
              <a:t>대부분이 비정기적으로 </a:t>
            </a:r>
            <a:r>
              <a:rPr lang="ko" dirty="0" smtClean="0"/>
              <a:t>이용하는</a:t>
            </a:r>
            <a:r>
              <a:rPr lang="ko-KR" altLang="en-US" dirty="0" smtClean="0"/>
              <a:t> </a:t>
            </a:r>
            <a:r>
              <a:rPr lang="ko" dirty="0" smtClean="0"/>
              <a:t>곳은 </a:t>
            </a:r>
            <a:r>
              <a:rPr lang="ko" dirty="0"/>
              <a:t>안내 보행(공익근무요원, </a:t>
            </a:r>
            <a:r>
              <a:rPr lang="ko" dirty="0" smtClean="0"/>
              <a:t>활동보조인</a:t>
            </a:r>
            <a:r>
              <a:rPr lang="ko-KR" altLang="en-US" dirty="0" smtClean="0"/>
              <a:t> </a:t>
            </a:r>
            <a:r>
              <a:rPr lang="ko" dirty="0" smtClean="0"/>
              <a:t>등)을 </a:t>
            </a:r>
            <a:r>
              <a:rPr lang="ko" dirty="0"/>
              <a:t>이용하고, 자주 가야하는 곳은 </a:t>
            </a:r>
            <a:r>
              <a:rPr lang="ko" b="1" dirty="0">
                <a:solidFill>
                  <a:srgbClr val="CC0000"/>
                </a:solidFill>
              </a:rPr>
              <a:t>보행훈련</a:t>
            </a:r>
            <a:r>
              <a:rPr lang="ko" dirty="0"/>
              <a:t>을 통해 </a:t>
            </a:r>
            <a:r>
              <a:rPr lang="ko" b="1" dirty="0">
                <a:solidFill>
                  <a:srgbClr val="CC0000"/>
                </a:solidFill>
              </a:rPr>
              <a:t>독립보행</a:t>
            </a:r>
            <a:r>
              <a:rPr lang="ko" dirty="0"/>
              <a:t>을 </a:t>
            </a:r>
            <a:r>
              <a:rPr lang="ko" b="1" dirty="0">
                <a:solidFill>
                  <a:srgbClr val="CC0000"/>
                </a:solidFill>
              </a:rPr>
              <a:t>준비</a:t>
            </a:r>
            <a:r>
              <a:rPr lang="ko" dirty="0"/>
              <a:t>한다고 답함.</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Shape 192"/>
          <p:cNvPicPr preferRelativeResize="0"/>
          <p:nvPr/>
        </p:nvPicPr>
        <p:blipFill>
          <a:blip r:embed="rId3">
            <a:alphaModFix/>
          </a:blip>
          <a:stretch>
            <a:fillRect/>
          </a:stretch>
        </p:blipFill>
        <p:spPr>
          <a:xfrm>
            <a:off x="1651796" y="1637700"/>
            <a:ext cx="3460999" cy="2810699"/>
          </a:xfrm>
          <a:prstGeom prst="rect">
            <a:avLst/>
          </a:prstGeom>
          <a:noFill/>
          <a:ln>
            <a:noFill/>
          </a:ln>
        </p:spPr>
      </p:pic>
      <p:sp>
        <p:nvSpPr>
          <p:cNvPr id="193" name="Shape 193"/>
          <p:cNvSpPr txBox="1">
            <a:spLocks noGrp="1"/>
          </p:cNvSpPr>
          <p:nvPr>
            <p:ph type="body" idx="1"/>
          </p:nvPr>
        </p:nvSpPr>
        <p:spPr>
          <a:xfrm>
            <a:off x="1651800" y="1088096"/>
            <a:ext cx="5840400" cy="39099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ko" sz="2400" b="0" i="0" u="none" strike="noStrike" cap="none">
                <a:solidFill>
                  <a:schemeClr val="dk1"/>
                </a:solidFill>
                <a:latin typeface="Arial"/>
                <a:ea typeface="Arial"/>
                <a:cs typeface="Arial"/>
                <a:sym typeface="Arial"/>
              </a:rPr>
              <a:t>1. </a:t>
            </a:r>
            <a:r>
              <a:rPr lang="ko" sz="2400">
                <a:solidFill>
                  <a:schemeClr val="dk1"/>
                </a:solidFill>
              </a:rPr>
              <a:t>연구 개발 배경</a:t>
            </a:r>
          </a:p>
          <a:p>
            <a:pPr marL="0" marR="0" lvl="0" indent="0" algn="l" rtl="0">
              <a:lnSpc>
                <a:spcPct val="90000"/>
              </a:lnSpc>
              <a:spcBef>
                <a:spcPts val="0"/>
              </a:spcBef>
              <a:spcAft>
                <a:spcPts val="0"/>
              </a:spcAft>
              <a:buClr>
                <a:schemeClr val="dk1"/>
              </a:buClr>
              <a:buSzPct val="25000"/>
              <a:buFont typeface="Arial"/>
              <a:buNone/>
            </a:pPr>
            <a:endParaRPr sz="1400">
              <a:solidFill>
                <a:schemeClr val="dk1"/>
              </a:solidFill>
            </a:endParaRPr>
          </a:p>
        </p:txBody>
      </p:sp>
      <p:cxnSp>
        <p:nvCxnSpPr>
          <p:cNvPr id="194" name="Shape 194"/>
          <p:cNvCxnSpPr/>
          <p:nvPr/>
        </p:nvCxnSpPr>
        <p:spPr>
          <a:xfrm>
            <a:off x="3375075" y="3264625"/>
            <a:ext cx="1740600" cy="0"/>
          </a:xfrm>
          <a:prstGeom prst="straightConnector1">
            <a:avLst/>
          </a:prstGeom>
          <a:noFill/>
          <a:ln w="9525" cap="flat" cmpd="sng">
            <a:solidFill>
              <a:srgbClr val="CC0000"/>
            </a:solidFill>
            <a:prstDash val="solid"/>
            <a:round/>
            <a:headEnd type="none" w="lg" len="lg"/>
            <a:tailEnd type="none" w="lg" len="lg"/>
          </a:ln>
        </p:spPr>
      </p:cxnSp>
      <p:cxnSp>
        <p:nvCxnSpPr>
          <p:cNvPr id="195" name="Shape 195"/>
          <p:cNvCxnSpPr/>
          <p:nvPr/>
        </p:nvCxnSpPr>
        <p:spPr>
          <a:xfrm>
            <a:off x="3375075" y="3264625"/>
            <a:ext cx="0" cy="1115700"/>
          </a:xfrm>
          <a:prstGeom prst="straightConnector1">
            <a:avLst/>
          </a:prstGeom>
          <a:noFill/>
          <a:ln w="9525" cap="flat" cmpd="sng">
            <a:solidFill>
              <a:srgbClr val="CC0000"/>
            </a:solidFill>
            <a:prstDash val="solid"/>
            <a:round/>
            <a:headEnd type="none" w="lg" len="lg"/>
            <a:tailEnd type="none" w="lg" len="lg"/>
          </a:ln>
        </p:spPr>
      </p:cxnSp>
      <p:cxnSp>
        <p:nvCxnSpPr>
          <p:cNvPr id="196" name="Shape 196"/>
          <p:cNvCxnSpPr/>
          <p:nvPr/>
        </p:nvCxnSpPr>
        <p:spPr>
          <a:xfrm>
            <a:off x="3375075" y="4380700"/>
            <a:ext cx="1740600" cy="0"/>
          </a:xfrm>
          <a:prstGeom prst="straightConnector1">
            <a:avLst/>
          </a:prstGeom>
          <a:noFill/>
          <a:ln w="9525" cap="flat" cmpd="sng">
            <a:solidFill>
              <a:srgbClr val="990000"/>
            </a:solidFill>
            <a:prstDash val="solid"/>
            <a:round/>
            <a:headEnd type="none" w="lg" len="lg"/>
            <a:tailEnd type="none" w="lg" len="lg"/>
          </a:ln>
        </p:spPr>
      </p:cxnSp>
      <p:cxnSp>
        <p:nvCxnSpPr>
          <p:cNvPr id="197" name="Shape 197"/>
          <p:cNvCxnSpPr/>
          <p:nvPr/>
        </p:nvCxnSpPr>
        <p:spPr>
          <a:xfrm>
            <a:off x="5121996" y="3264625"/>
            <a:ext cx="0" cy="1115700"/>
          </a:xfrm>
          <a:prstGeom prst="straightConnector1">
            <a:avLst/>
          </a:prstGeom>
          <a:noFill/>
          <a:ln w="9525" cap="flat" cmpd="sng">
            <a:solidFill>
              <a:srgbClr val="CC0000"/>
            </a:solidFill>
            <a:prstDash val="solid"/>
            <a:round/>
            <a:headEnd type="none" w="lg" len="lg"/>
            <a:tailEnd type="none" w="lg" len="lg"/>
          </a:ln>
        </p:spPr>
      </p:cxnSp>
      <p:cxnSp>
        <p:nvCxnSpPr>
          <p:cNvPr id="198" name="Shape 198"/>
          <p:cNvCxnSpPr>
            <a:endCxn id="199" idx="1"/>
          </p:cNvCxnSpPr>
          <p:nvPr/>
        </p:nvCxnSpPr>
        <p:spPr>
          <a:xfrm rot="10800000" flipH="1">
            <a:off x="5122000" y="2697012"/>
            <a:ext cx="664500" cy="873600"/>
          </a:xfrm>
          <a:prstGeom prst="straightConnector1">
            <a:avLst/>
          </a:prstGeom>
          <a:noFill/>
          <a:ln w="9525" cap="flat" cmpd="sng">
            <a:solidFill>
              <a:srgbClr val="CC0000"/>
            </a:solidFill>
            <a:prstDash val="solid"/>
            <a:round/>
            <a:headEnd type="none" w="lg" len="lg"/>
            <a:tailEnd type="triangle" w="lg" len="lg"/>
          </a:ln>
        </p:spPr>
      </p:cxnSp>
      <p:sp>
        <p:nvSpPr>
          <p:cNvPr id="200" name="Shape 200"/>
          <p:cNvSpPr txBox="1">
            <a:spLocks noGrp="1"/>
          </p:cNvSpPr>
          <p:nvPr>
            <p:ph type="title"/>
          </p:nvPr>
        </p:nvSpPr>
        <p:spPr>
          <a:xfrm>
            <a:off x="2843550" y="407100"/>
            <a:ext cx="36519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종합설계 개요</a:t>
            </a:r>
          </a:p>
        </p:txBody>
      </p:sp>
      <p:sp>
        <p:nvSpPr>
          <p:cNvPr id="201" name="Shape 201"/>
          <p:cNvSpPr txBox="1"/>
          <p:nvPr/>
        </p:nvSpPr>
        <p:spPr>
          <a:xfrm>
            <a:off x="5518761" y="1988055"/>
            <a:ext cx="3235200" cy="1824600"/>
          </a:xfrm>
          <a:prstGeom prst="rect">
            <a:avLst/>
          </a:prstGeom>
          <a:noFill/>
          <a:ln>
            <a:noFill/>
          </a:ln>
        </p:spPr>
        <p:txBody>
          <a:bodyPr lIns="91425" tIns="91425" rIns="91425" bIns="91425" anchor="t" anchorCtr="0">
            <a:noAutofit/>
          </a:bodyPr>
          <a:lstStyle/>
          <a:p>
            <a:pPr marL="285750" lvl="0" indent="-285750">
              <a:spcBef>
                <a:spcPts val="0"/>
              </a:spcBef>
              <a:buFont typeface="Arial" charset="0"/>
              <a:buChar char="•"/>
            </a:pPr>
            <a:r>
              <a:rPr lang="ko" dirty="0" smtClean="0"/>
              <a:t>각자가 </a:t>
            </a:r>
            <a:r>
              <a:rPr lang="ko" dirty="0"/>
              <a:t>인지하는 </a:t>
            </a:r>
            <a:r>
              <a:rPr lang="ko" b="1" dirty="0">
                <a:solidFill>
                  <a:srgbClr val="CC0000"/>
                </a:solidFill>
              </a:rPr>
              <a:t>랜드마크</a:t>
            </a:r>
            <a:r>
              <a:rPr lang="ko" dirty="0"/>
              <a:t> 등이 다 다르므로 본인이 이용하면서 위치 정보 등을 녹음해 놓으면 그 장소를 지나갈 때 </a:t>
            </a:r>
            <a:r>
              <a:rPr lang="ko" b="1" dirty="0">
                <a:solidFill>
                  <a:srgbClr val="CC0000"/>
                </a:solidFill>
              </a:rPr>
              <a:t>진동 또는 음성</a:t>
            </a:r>
            <a:r>
              <a:rPr lang="ko" dirty="0"/>
              <a:t> 등으로 </a:t>
            </a:r>
            <a:r>
              <a:rPr lang="ko" b="1" dirty="0">
                <a:solidFill>
                  <a:srgbClr val="CC0000"/>
                </a:solidFill>
              </a:rPr>
              <a:t>알림</a:t>
            </a:r>
            <a:r>
              <a:rPr lang="ko" dirty="0"/>
              <a:t>을 하는 방식으로 개발하는 것도 좋겠음. 다만, 알림의 방식은 선택 가능하도록 하고, 개개인이 녹음하는 방식 선호.</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1651799" y="1088096"/>
            <a:ext cx="6281965" cy="39099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ko" sz="2400" dirty="0">
                <a:solidFill>
                  <a:schemeClr val="dk1"/>
                </a:solidFill>
              </a:rPr>
              <a:t>2. 연구 개발 </a:t>
            </a:r>
            <a:r>
              <a:rPr lang="ko" sz="2400" dirty="0" smtClean="0">
                <a:solidFill>
                  <a:schemeClr val="dk1"/>
                </a:solidFill>
              </a:rPr>
              <a:t>목표</a:t>
            </a:r>
            <a:endParaRPr lang="en-US" altLang="ko" sz="2400" dirty="0" smtClean="0">
              <a:solidFill>
                <a:schemeClr val="dk1"/>
              </a:solidFill>
            </a:endParaRPr>
          </a:p>
          <a:p>
            <a:pPr marL="0" lvl="0" indent="0">
              <a:lnSpc>
                <a:spcPct val="90000"/>
              </a:lnSpc>
              <a:spcBef>
                <a:spcPts val="0"/>
              </a:spcBef>
              <a:buClr>
                <a:schemeClr val="dk1"/>
              </a:buClr>
              <a:buSzPct val="25000"/>
              <a:buNone/>
            </a:pPr>
            <a:endParaRPr lang="ko" altLang="ko-KR" sz="2400" dirty="0">
              <a:solidFill>
                <a:schemeClr val="dk1"/>
              </a:solidFill>
            </a:endParaRPr>
          </a:p>
          <a:p>
            <a:pPr marL="0" lvl="0" indent="457200">
              <a:lnSpc>
                <a:spcPct val="90000"/>
              </a:lnSpc>
              <a:spcBef>
                <a:spcPts val="0"/>
              </a:spcBef>
              <a:buClr>
                <a:schemeClr val="dk1"/>
              </a:buClr>
              <a:buSzPct val="25000"/>
              <a:buNone/>
            </a:pPr>
            <a:r>
              <a:rPr lang="ko" altLang="ko-KR" sz="1400" dirty="0" smtClean="0">
                <a:solidFill>
                  <a:schemeClr val="dk1"/>
                </a:solidFill>
              </a:rPr>
              <a:t>시각장애인의 </a:t>
            </a:r>
            <a:r>
              <a:rPr lang="ko" altLang="ko-KR" sz="1400" b="1" dirty="0">
                <a:solidFill>
                  <a:srgbClr val="CC0000"/>
                </a:solidFill>
              </a:rPr>
              <a:t>공간인지</a:t>
            </a:r>
            <a:r>
              <a:rPr lang="ko" altLang="ko-KR" sz="1400" dirty="0">
                <a:solidFill>
                  <a:srgbClr val="000000"/>
                </a:solidFill>
              </a:rPr>
              <a:t>를</a:t>
            </a:r>
            <a:r>
              <a:rPr lang="ko" altLang="ko-KR" sz="1400" dirty="0">
                <a:solidFill>
                  <a:schemeClr val="dk1"/>
                </a:solidFill>
              </a:rPr>
              <a:t> </a:t>
            </a:r>
            <a:r>
              <a:rPr lang="ko-KR" altLang="en-US" sz="1400" dirty="0" smtClean="0">
                <a:solidFill>
                  <a:schemeClr val="dk1"/>
                </a:solidFill>
              </a:rPr>
              <a:t>보조해주는 시스템 개발</a:t>
            </a:r>
            <a:endParaRPr lang="en-US" altLang="ko-KR" sz="1400" dirty="0">
              <a:solidFill>
                <a:schemeClr val="dk1"/>
              </a:solidFill>
            </a:endParaRPr>
          </a:p>
          <a:p>
            <a:pPr marL="0" lvl="0" indent="457200">
              <a:lnSpc>
                <a:spcPct val="90000"/>
              </a:lnSpc>
              <a:spcBef>
                <a:spcPts val="0"/>
              </a:spcBef>
              <a:buClr>
                <a:schemeClr val="dk1"/>
              </a:buClr>
              <a:buSzPct val="25000"/>
              <a:buNone/>
            </a:pPr>
            <a:endParaRPr lang="en-US" altLang="ko-KR" sz="1400" dirty="0" smtClean="0">
              <a:solidFill>
                <a:schemeClr val="dk1"/>
              </a:solidFill>
            </a:endParaRPr>
          </a:p>
          <a:p>
            <a:pPr marL="0" lvl="0" indent="457200">
              <a:lnSpc>
                <a:spcPct val="90000"/>
              </a:lnSpc>
              <a:spcBef>
                <a:spcPts val="0"/>
              </a:spcBef>
              <a:buClr>
                <a:schemeClr val="dk1"/>
              </a:buClr>
              <a:buSzPct val="25000"/>
              <a:buNone/>
            </a:pPr>
            <a:r>
              <a:rPr lang="ko" sz="1200" b="1" dirty="0" smtClean="0">
                <a:solidFill>
                  <a:srgbClr val="E06666"/>
                </a:solidFill>
              </a:rPr>
              <a:t>[1] 사용자 방향 기준 주변 건물의 방향계산 알고리즘 개발</a:t>
            </a:r>
            <a:endParaRPr lang="en-US" altLang="ko" sz="1200" b="1" dirty="0" smtClean="0">
              <a:solidFill>
                <a:srgbClr val="E06666"/>
              </a:solidFill>
            </a:endParaRPr>
          </a:p>
          <a:p>
            <a:pPr marL="0" lvl="0" indent="457200">
              <a:lnSpc>
                <a:spcPct val="90000"/>
              </a:lnSpc>
              <a:spcBef>
                <a:spcPts val="0"/>
              </a:spcBef>
              <a:buClr>
                <a:schemeClr val="dk1"/>
              </a:buClr>
              <a:buSzPct val="25000"/>
              <a:buNone/>
            </a:pPr>
            <a:r>
              <a:rPr lang="ko" sz="1200" b="1" dirty="0" smtClean="0">
                <a:solidFill>
                  <a:srgbClr val="E06666"/>
                </a:solidFill>
              </a:rPr>
              <a:t>[</a:t>
            </a:r>
            <a:r>
              <a:rPr lang="ko" sz="1200" b="1" dirty="0">
                <a:solidFill>
                  <a:srgbClr val="E06666"/>
                </a:solidFill>
              </a:rPr>
              <a:t>2] 사용자 위치 기준 주변 건물의 거리계산 알고리즘 </a:t>
            </a:r>
            <a:r>
              <a:rPr lang="ko" sz="1200" b="1" dirty="0" smtClean="0">
                <a:solidFill>
                  <a:srgbClr val="E06666"/>
                </a:solidFill>
              </a:rPr>
              <a:t>개발</a:t>
            </a:r>
            <a:endParaRPr lang="en-US" altLang="ko" sz="1200" b="1" dirty="0" smtClean="0">
              <a:solidFill>
                <a:srgbClr val="E06666"/>
              </a:solidFill>
            </a:endParaRPr>
          </a:p>
          <a:p>
            <a:pPr marL="0" lvl="0" indent="457200">
              <a:lnSpc>
                <a:spcPct val="90000"/>
              </a:lnSpc>
              <a:spcBef>
                <a:spcPts val="0"/>
              </a:spcBef>
              <a:buClr>
                <a:schemeClr val="dk1"/>
              </a:buClr>
              <a:buSzPct val="25000"/>
              <a:buNone/>
            </a:pPr>
            <a:r>
              <a:rPr lang="ko" sz="1200" b="1" dirty="0" smtClean="0">
                <a:solidFill>
                  <a:srgbClr val="E06666"/>
                </a:solidFill>
              </a:rPr>
              <a:t>[</a:t>
            </a:r>
            <a:r>
              <a:rPr lang="ko" sz="1200" b="1" dirty="0">
                <a:solidFill>
                  <a:srgbClr val="E06666"/>
                </a:solidFill>
              </a:rPr>
              <a:t>3] 특정 범위 내 위/경도 추출 알고리즘 </a:t>
            </a:r>
            <a:r>
              <a:rPr lang="ko" sz="1200" b="1" dirty="0" smtClean="0">
                <a:solidFill>
                  <a:srgbClr val="E06666"/>
                </a:solidFill>
              </a:rPr>
              <a:t>개발</a:t>
            </a:r>
            <a:endParaRPr lang="en-US" altLang="ko" sz="1200" b="1" dirty="0" smtClean="0">
              <a:solidFill>
                <a:srgbClr val="E06666"/>
              </a:solidFill>
            </a:endParaRPr>
          </a:p>
          <a:p>
            <a:pPr marL="0" lvl="0" indent="457200">
              <a:lnSpc>
                <a:spcPct val="90000"/>
              </a:lnSpc>
              <a:spcBef>
                <a:spcPts val="0"/>
              </a:spcBef>
              <a:buClr>
                <a:schemeClr val="dk1"/>
              </a:buClr>
              <a:buSzPct val="25000"/>
              <a:buNone/>
            </a:pPr>
            <a:r>
              <a:rPr lang="ko" sz="1200" b="1" dirty="0" smtClean="0">
                <a:solidFill>
                  <a:srgbClr val="E06666"/>
                </a:solidFill>
              </a:rPr>
              <a:t>[</a:t>
            </a:r>
            <a:r>
              <a:rPr lang="ko" sz="1200" b="1" dirty="0">
                <a:solidFill>
                  <a:srgbClr val="E06666"/>
                </a:solidFill>
              </a:rPr>
              <a:t>4] 사용자의 위치지정 모듈 개발</a:t>
            </a:r>
          </a:p>
          <a:p>
            <a:pPr marL="457200" marR="0" lvl="0" indent="0" algn="l" rtl="0">
              <a:lnSpc>
                <a:spcPct val="90000"/>
              </a:lnSpc>
              <a:spcBef>
                <a:spcPts val="0"/>
              </a:spcBef>
              <a:spcAft>
                <a:spcPts val="0"/>
              </a:spcAft>
              <a:buClr>
                <a:schemeClr val="dk1"/>
              </a:buClr>
              <a:buSzPct val="25000"/>
              <a:buFont typeface="Arial"/>
              <a:buNone/>
            </a:pPr>
            <a:r>
              <a:rPr lang="ko" sz="1200" b="1" dirty="0" smtClean="0">
                <a:solidFill>
                  <a:srgbClr val="E06666"/>
                </a:solidFill>
              </a:rPr>
              <a:t>[</a:t>
            </a:r>
            <a:r>
              <a:rPr lang="ko" sz="1200" b="1" dirty="0">
                <a:solidFill>
                  <a:srgbClr val="E06666"/>
                </a:solidFill>
              </a:rPr>
              <a:t>5] 실시간 위치정보 갱신 모듈 개발</a:t>
            </a:r>
          </a:p>
          <a:p>
            <a:pPr marL="0" marR="0" lvl="0" indent="0" algn="l" rtl="0">
              <a:lnSpc>
                <a:spcPct val="90000"/>
              </a:lnSpc>
              <a:spcBef>
                <a:spcPts val="0"/>
              </a:spcBef>
              <a:spcAft>
                <a:spcPts val="0"/>
              </a:spcAft>
              <a:buClr>
                <a:schemeClr val="dk1"/>
              </a:buClr>
              <a:buSzPct val="25000"/>
              <a:buFont typeface="Arial"/>
              <a:buNone/>
            </a:pPr>
            <a:endParaRPr sz="1400" dirty="0">
              <a:solidFill>
                <a:schemeClr val="dk1"/>
              </a:solidFill>
            </a:endParaRPr>
          </a:p>
          <a:p>
            <a:pPr marL="0" lvl="0" indent="0" rtl="0">
              <a:lnSpc>
                <a:spcPct val="90000"/>
              </a:lnSpc>
              <a:spcBef>
                <a:spcPts val="0"/>
              </a:spcBef>
              <a:buClr>
                <a:schemeClr val="dk1"/>
              </a:buClr>
              <a:buSzPct val="25000"/>
              <a:buFont typeface="Arial"/>
              <a:buNone/>
            </a:pPr>
            <a:r>
              <a:rPr lang="ko" sz="2400" dirty="0">
                <a:solidFill>
                  <a:schemeClr val="dk1"/>
                </a:solidFill>
              </a:rPr>
              <a:t>3. 연구 개발 </a:t>
            </a:r>
            <a:r>
              <a:rPr lang="ko" sz="2400" dirty="0" smtClean="0">
                <a:solidFill>
                  <a:schemeClr val="dk1"/>
                </a:solidFill>
              </a:rPr>
              <a:t>효과</a:t>
            </a:r>
            <a:endParaRPr lang="en-US" altLang="ko" sz="2400" dirty="0" smtClean="0">
              <a:solidFill>
                <a:schemeClr val="dk1"/>
              </a:solidFill>
            </a:endParaRPr>
          </a:p>
          <a:p>
            <a:pPr marL="0" lvl="0" indent="0" rtl="0">
              <a:lnSpc>
                <a:spcPct val="90000"/>
              </a:lnSpc>
              <a:spcBef>
                <a:spcPts val="0"/>
              </a:spcBef>
              <a:buClr>
                <a:schemeClr val="dk1"/>
              </a:buClr>
              <a:buSzPct val="25000"/>
              <a:buFont typeface="Arial"/>
              <a:buNone/>
            </a:pPr>
            <a:endParaRPr lang="ko" sz="2400" dirty="0">
              <a:solidFill>
                <a:schemeClr val="dk1"/>
              </a:solidFill>
            </a:endParaRPr>
          </a:p>
          <a:p>
            <a:pPr marL="0" lvl="0" indent="457200" rtl="0">
              <a:lnSpc>
                <a:spcPct val="90000"/>
              </a:lnSpc>
              <a:spcBef>
                <a:spcPts val="0"/>
              </a:spcBef>
              <a:buClr>
                <a:schemeClr val="dk1"/>
              </a:buClr>
              <a:buSzPct val="25000"/>
              <a:buFont typeface="Arial"/>
              <a:buNone/>
            </a:pPr>
            <a:r>
              <a:rPr lang="ko" sz="1400" dirty="0" smtClean="0">
                <a:solidFill>
                  <a:schemeClr val="dk1"/>
                </a:solidFill>
              </a:rPr>
              <a:t>(</a:t>
            </a:r>
            <a:r>
              <a:rPr lang="ko" sz="1400" dirty="0">
                <a:solidFill>
                  <a:schemeClr val="dk1"/>
                </a:solidFill>
              </a:rPr>
              <a:t>1). 시각장애인의 </a:t>
            </a:r>
            <a:r>
              <a:rPr lang="ko" sz="1400" b="1" dirty="0">
                <a:solidFill>
                  <a:srgbClr val="CC0000"/>
                </a:solidFill>
              </a:rPr>
              <a:t>공간인지</a:t>
            </a:r>
            <a:r>
              <a:rPr lang="ko" sz="1400" dirty="0">
                <a:solidFill>
                  <a:srgbClr val="000000"/>
                </a:solidFill>
              </a:rPr>
              <a:t>를</a:t>
            </a:r>
            <a:r>
              <a:rPr lang="ko" sz="1400" dirty="0">
                <a:solidFill>
                  <a:schemeClr val="dk1"/>
                </a:solidFill>
              </a:rPr>
              <a:t> 보조하므로 효율적인 </a:t>
            </a:r>
            <a:r>
              <a:rPr lang="ko" sz="1400" dirty="0" smtClean="0">
                <a:solidFill>
                  <a:schemeClr val="dk1"/>
                </a:solidFill>
              </a:rPr>
              <a:t>위치파악</a:t>
            </a:r>
            <a:r>
              <a:rPr lang="ko-KR" altLang="en-US" sz="1400" dirty="0" smtClean="0">
                <a:solidFill>
                  <a:schemeClr val="dk1"/>
                </a:solidFill>
              </a:rPr>
              <a:t> 가능</a:t>
            </a:r>
            <a:endParaRPr lang="en-US" altLang="ko-KR" sz="1400" dirty="0" smtClean="0">
              <a:solidFill>
                <a:schemeClr val="dk1"/>
              </a:solidFill>
            </a:endParaRPr>
          </a:p>
          <a:p>
            <a:pPr marL="0" lvl="0" indent="457200" rtl="0">
              <a:lnSpc>
                <a:spcPct val="90000"/>
              </a:lnSpc>
              <a:spcBef>
                <a:spcPts val="0"/>
              </a:spcBef>
              <a:buClr>
                <a:schemeClr val="dk1"/>
              </a:buClr>
              <a:buSzPct val="25000"/>
              <a:buFont typeface="Arial"/>
              <a:buNone/>
            </a:pPr>
            <a:r>
              <a:rPr lang="ko" sz="1400" dirty="0" smtClean="0">
                <a:solidFill>
                  <a:schemeClr val="dk1"/>
                </a:solidFill>
              </a:rPr>
              <a:t>(</a:t>
            </a:r>
            <a:r>
              <a:rPr lang="ko" sz="1400" dirty="0">
                <a:solidFill>
                  <a:schemeClr val="dk1"/>
                </a:solidFill>
              </a:rPr>
              <a:t>2). 시각장애인의 독립보행이전 안내보행없이 </a:t>
            </a:r>
            <a:r>
              <a:rPr lang="ko" sz="1400" b="1" dirty="0">
                <a:solidFill>
                  <a:srgbClr val="CC0000"/>
                </a:solidFill>
              </a:rPr>
              <a:t>독립보행</a:t>
            </a:r>
            <a:r>
              <a:rPr lang="ko" sz="1400" dirty="0">
                <a:solidFill>
                  <a:schemeClr val="dk1"/>
                </a:solidFill>
              </a:rPr>
              <a:t> 가능</a:t>
            </a:r>
          </a:p>
          <a:p>
            <a:pPr marL="0" lvl="0" indent="0" rtl="0">
              <a:lnSpc>
                <a:spcPct val="90000"/>
              </a:lnSpc>
              <a:spcBef>
                <a:spcPts val="0"/>
              </a:spcBef>
              <a:buClr>
                <a:schemeClr val="dk1"/>
              </a:buClr>
              <a:buSzPct val="25000"/>
              <a:buFont typeface="Arial"/>
              <a:buNone/>
            </a:pPr>
            <a:r>
              <a:rPr lang="ko" sz="1400" dirty="0">
                <a:solidFill>
                  <a:schemeClr val="dk1"/>
                </a:solidFill>
              </a:rPr>
              <a:t>	</a:t>
            </a:r>
          </a:p>
        </p:txBody>
      </p:sp>
      <p:sp>
        <p:nvSpPr>
          <p:cNvPr id="207" name="Shape 207"/>
          <p:cNvSpPr txBox="1">
            <a:spLocks noGrp="1"/>
          </p:cNvSpPr>
          <p:nvPr>
            <p:ph type="title"/>
          </p:nvPr>
        </p:nvSpPr>
        <p:spPr>
          <a:xfrm>
            <a:off x="2843550" y="407100"/>
            <a:ext cx="36519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종합설계 개요</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p:cNvPicPr preferRelativeResize="0"/>
          <p:nvPr/>
        </p:nvPicPr>
        <p:blipFill>
          <a:blip r:embed="rId3">
            <a:alphaModFix/>
          </a:blip>
          <a:stretch>
            <a:fillRect/>
          </a:stretch>
        </p:blipFill>
        <p:spPr>
          <a:xfrm>
            <a:off x="848350" y="1282900"/>
            <a:ext cx="3761076" cy="3168924"/>
          </a:xfrm>
          <a:prstGeom prst="rect">
            <a:avLst/>
          </a:prstGeom>
          <a:noFill/>
          <a:ln>
            <a:noFill/>
          </a:ln>
        </p:spPr>
      </p:pic>
      <p:sp>
        <p:nvSpPr>
          <p:cNvPr id="213" name="Shape 213"/>
          <p:cNvSpPr txBox="1">
            <a:spLocks noGrp="1"/>
          </p:cNvSpPr>
          <p:nvPr>
            <p:ph type="title"/>
          </p:nvPr>
        </p:nvSpPr>
        <p:spPr>
          <a:xfrm>
            <a:off x="2481150" y="407100"/>
            <a:ext cx="43629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관련연구 및 사례</a:t>
            </a:r>
          </a:p>
        </p:txBody>
      </p:sp>
      <p:sp>
        <p:nvSpPr>
          <p:cNvPr id="214" name="Shape 214"/>
          <p:cNvSpPr txBox="1"/>
          <p:nvPr/>
        </p:nvSpPr>
        <p:spPr>
          <a:xfrm>
            <a:off x="4700450" y="1522034"/>
            <a:ext cx="3969000" cy="1184400"/>
          </a:xfrm>
          <a:prstGeom prst="rect">
            <a:avLst/>
          </a:prstGeom>
          <a:noFill/>
          <a:ln>
            <a:noFill/>
          </a:ln>
        </p:spPr>
        <p:txBody>
          <a:bodyPr lIns="91425" tIns="91425" rIns="91425" bIns="91425" anchor="t" anchorCtr="0">
            <a:noAutofit/>
          </a:bodyPr>
          <a:lstStyle/>
          <a:p>
            <a:pPr lvl="0">
              <a:spcBef>
                <a:spcPts val="0"/>
              </a:spcBef>
              <a:buNone/>
            </a:pPr>
            <a:r>
              <a:rPr lang="ko" sz="1800" b="1" dirty="0"/>
              <a:t>장점 : </a:t>
            </a:r>
            <a:r>
              <a:rPr lang="ko" sz="1600" dirty="0">
                <a:solidFill>
                  <a:schemeClr val="dk1"/>
                </a:solidFill>
              </a:rPr>
              <a:t>기존에 시각장애인들이 얻기 힘든</a:t>
            </a:r>
          </a:p>
          <a:p>
            <a:pPr lvl="0">
              <a:spcBef>
                <a:spcPts val="0"/>
              </a:spcBef>
              <a:buNone/>
            </a:pPr>
            <a:r>
              <a:rPr lang="ko" sz="1600" b="1" dirty="0">
                <a:solidFill>
                  <a:srgbClr val="CC0000"/>
                </a:solidFill>
              </a:rPr>
              <a:t>사소한 정보들</a:t>
            </a:r>
            <a:r>
              <a:rPr lang="ko" sz="1600" dirty="0">
                <a:solidFill>
                  <a:schemeClr val="dk1"/>
                </a:solidFill>
              </a:rPr>
              <a:t>(신호등, 공사 현장 등)을</a:t>
            </a:r>
          </a:p>
          <a:p>
            <a:pPr lvl="0">
              <a:spcBef>
                <a:spcPts val="0"/>
              </a:spcBef>
              <a:buNone/>
            </a:pPr>
            <a:r>
              <a:rPr lang="ko" sz="1600" dirty="0">
                <a:solidFill>
                  <a:schemeClr val="dk1"/>
                </a:solidFill>
              </a:rPr>
              <a:t>확인할 수 있다.</a:t>
            </a:r>
          </a:p>
        </p:txBody>
      </p:sp>
      <p:sp>
        <p:nvSpPr>
          <p:cNvPr id="215" name="Shape 215"/>
          <p:cNvSpPr txBox="1"/>
          <p:nvPr/>
        </p:nvSpPr>
        <p:spPr>
          <a:xfrm>
            <a:off x="4700450" y="2982559"/>
            <a:ext cx="3969000" cy="1184400"/>
          </a:xfrm>
          <a:prstGeom prst="rect">
            <a:avLst/>
          </a:prstGeom>
          <a:noFill/>
          <a:ln>
            <a:noFill/>
          </a:ln>
        </p:spPr>
        <p:txBody>
          <a:bodyPr lIns="91425" tIns="91425" rIns="91425" bIns="91425" anchor="t" anchorCtr="0">
            <a:noAutofit/>
          </a:bodyPr>
          <a:lstStyle/>
          <a:p>
            <a:pPr lvl="0">
              <a:spcBef>
                <a:spcPts val="0"/>
              </a:spcBef>
              <a:buNone/>
            </a:pPr>
            <a:r>
              <a:rPr lang="ko" sz="1800" b="1"/>
              <a:t>단점 : </a:t>
            </a:r>
            <a:r>
              <a:rPr lang="ko" sz="1600">
                <a:solidFill>
                  <a:schemeClr val="dk1"/>
                </a:solidFill>
              </a:rPr>
              <a:t>시각 장애인이 아닌 비 장애인에게 </a:t>
            </a:r>
          </a:p>
          <a:p>
            <a:pPr lvl="0" rtl="0">
              <a:spcBef>
                <a:spcPts val="0"/>
              </a:spcBef>
              <a:buNone/>
            </a:pPr>
            <a:r>
              <a:rPr lang="ko" sz="1600" b="1">
                <a:solidFill>
                  <a:srgbClr val="CC0000"/>
                </a:solidFill>
              </a:rPr>
              <a:t> 의존적인 시스템</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Shape 220"/>
          <p:cNvPicPr preferRelativeResize="0"/>
          <p:nvPr/>
        </p:nvPicPr>
        <p:blipFill>
          <a:blip r:embed="rId3">
            <a:alphaModFix/>
          </a:blip>
          <a:stretch>
            <a:fillRect/>
          </a:stretch>
        </p:blipFill>
        <p:spPr>
          <a:xfrm>
            <a:off x="988900" y="1211725"/>
            <a:ext cx="3628873" cy="1858508"/>
          </a:xfrm>
          <a:prstGeom prst="rect">
            <a:avLst/>
          </a:prstGeom>
          <a:noFill/>
          <a:ln>
            <a:noFill/>
          </a:ln>
        </p:spPr>
      </p:pic>
      <p:pic>
        <p:nvPicPr>
          <p:cNvPr id="221" name="Shape 221"/>
          <p:cNvPicPr preferRelativeResize="0"/>
          <p:nvPr/>
        </p:nvPicPr>
        <p:blipFill>
          <a:blip r:embed="rId4">
            <a:alphaModFix/>
          </a:blip>
          <a:stretch>
            <a:fillRect/>
          </a:stretch>
        </p:blipFill>
        <p:spPr>
          <a:xfrm>
            <a:off x="988900" y="3021801"/>
            <a:ext cx="3628871" cy="1656998"/>
          </a:xfrm>
          <a:prstGeom prst="rect">
            <a:avLst/>
          </a:prstGeom>
          <a:noFill/>
          <a:ln>
            <a:noFill/>
          </a:ln>
        </p:spPr>
      </p:pic>
      <p:sp>
        <p:nvSpPr>
          <p:cNvPr id="222" name="Shape 222"/>
          <p:cNvSpPr txBox="1">
            <a:spLocks noGrp="1"/>
          </p:cNvSpPr>
          <p:nvPr>
            <p:ph type="title"/>
          </p:nvPr>
        </p:nvSpPr>
        <p:spPr>
          <a:xfrm>
            <a:off x="2481150" y="407100"/>
            <a:ext cx="43629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관련연구 및 사례</a:t>
            </a:r>
          </a:p>
        </p:txBody>
      </p:sp>
      <p:sp>
        <p:nvSpPr>
          <p:cNvPr id="223" name="Shape 223"/>
          <p:cNvSpPr txBox="1"/>
          <p:nvPr/>
        </p:nvSpPr>
        <p:spPr>
          <a:xfrm>
            <a:off x="4700450" y="1432388"/>
            <a:ext cx="3969000" cy="1460400"/>
          </a:xfrm>
          <a:prstGeom prst="rect">
            <a:avLst/>
          </a:prstGeom>
          <a:noFill/>
          <a:ln>
            <a:noFill/>
          </a:ln>
        </p:spPr>
        <p:txBody>
          <a:bodyPr lIns="91425" tIns="91425" rIns="91425" bIns="91425" anchor="t" anchorCtr="0">
            <a:noAutofit/>
          </a:bodyPr>
          <a:lstStyle/>
          <a:p>
            <a:pPr lvl="0" rtl="0">
              <a:spcBef>
                <a:spcPts val="0"/>
              </a:spcBef>
              <a:buNone/>
            </a:pPr>
            <a:r>
              <a:rPr lang="ko" sz="1800" b="1" dirty="0"/>
              <a:t>장점 : </a:t>
            </a:r>
            <a:r>
              <a:rPr lang="ko" sz="1600" dirty="0"/>
              <a:t>실내의 경우 GPS 통신에 있어서 장애가 많은데 블루투스와 같은 근거리 통신 장비를 사용함으로써 지하철이나 백화점과 같은  </a:t>
            </a:r>
            <a:r>
              <a:rPr lang="ko" sz="1600" b="1" dirty="0">
                <a:solidFill>
                  <a:srgbClr val="CC0000"/>
                </a:solidFill>
              </a:rPr>
              <a:t>실내</a:t>
            </a:r>
            <a:r>
              <a:rPr lang="ko" sz="1600" dirty="0"/>
              <a:t>에서도 </a:t>
            </a:r>
            <a:r>
              <a:rPr lang="ko" sz="1600" b="1" dirty="0">
                <a:solidFill>
                  <a:srgbClr val="CC0000"/>
                </a:solidFill>
              </a:rPr>
              <a:t>원활하게 </a:t>
            </a:r>
            <a:r>
              <a:rPr lang="ko" sz="1600" dirty="0"/>
              <a:t>사용이 가능하다. </a:t>
            </a:r>
          </a:p>
        </p:txBody>
      </p:sp>
      <p:sp>
        <p:nvSpPr>
          <p:cNvPr id="224" name="Shape 224"/>
          <p:cNvSpPr txBox="1"/>
          <p:nvPr/>
        </p:nvSpPr>
        <p:spPr>
          <a:xfrm>
            <a:off x="4700450" y="2964631"/>
            <a:ext cx="3969000" cy="1184400"/>
          </a:xfrm>
          <a:prstGeom prst="rect">
            <a:avLst/>
          </a:prstGeom>
          <a:noFill/>
          <a:ln>
            <a:noFill/>
          </a:ln>
        </p:spPr>
        <p:txBody>
          <a:bodyPr lIns="91425" tIns="91425" rIns="91425" bIns="91425" anchor="t" anchorCtr="0">
            <a:noAutofit/>
          </a:bodyPr>
          <a:lstStyle/>
          <a:p>
            <a:pPr lvl="0">
              <a:spcBef>
                <a:spcPts val="0"/>
              </a:spcBef>
              <a:buNone/>
            </a:pPr>
            <a:r>
              <a:rPr lang="ko" sz="1800" b="1"/>
              <a:t>단점 : </a:t>
            </a:r>
            <a:r>
              <a:rPr lang="ko" sz="1600" b="1">
                <a:solidFill>
                  <a:srgbClr val="CC0000"/>
                </a:solidFill>
              </a:rPr>
              <a:t>특정한 위치</a:t>
            </a:r>
            <a:r>
              <a:rPr lang="ko" sz="1600">
                <a:solidFill>
                  <a:schemeClr val="dk1"/>
                </a:solidFill>
              </a:rPr>
              <a:t>에서만 사용 될 수 </a:t>
            </a:r>
          </a:p>
          <a:p>
            <a:pPr lvl="0" rtl="0">
              <a:spcBef>
                <a:spcPts val="0"/>
              </a:spcBef>
              <a:buNone/>
            </a:pPr>
            <a:r>
              <a:rPr lang="ko" sz="1600" dirty="0">
                <a:solidFill>
                  <a:schemeClr val="dk1"/>
                </a:solidFill>
              </a:rPr>
              <a:t> 있는 </a:t>
            </a:r>
            <a:r>
              <a:rPr lang="ko" sz="1600" b="1" dirty="0">
                <a:solidFill>
                  <a:srgbClr val="CC0000"/>
                </a:solidFill>
              </a:rPr>
              <a:t>시스템</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2481150" y="407100"/>
            <a:ext cx="43629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D4D4D"/>
                </a:solidFill>
              </a:rPr>
              <a:t>관련연구 및 사례</a:t>
            </a:r>
          </a:p>
        </p:txBody>
      </p:sp>
      <p:sp>
        <p:nvSpPr>
          <p:cNvPr id="230" name="Shape 230"/>
          <p:cNvSpPr txBox="1">
            <a:spLocks noGrp="1"/>
          </p:cNvSpPr>
          <p:nvPr>
            <p:ph type="body" idx="1"/>
          </p:nvPr>
        </p:nvSpPr>
        <p:spPr>
          <a:xfrm>
            <a:off x="1651800" y="1088096"/>
            <a:ext cx="5840400" cy="3909900"/>
          </a:xfrm>
          <a:prstGeom prst="rect">
            <a:avLst/>
          </a:prstGeom>
          <a:noFill/>
          <a:ln>
            <a:noFill/>
          </a:ln>
        </p:spPr>
        <p:txBody>
          <a:bodyPr lIns="91425" tIns="45700" rIns="91425" bIns="45700" anchor="t" anchorCtr="0">
            <a:noAutofit/>
          </a:bodyPr>
          <a:lstStyle/>
          <a:p>
            <a:pPr marL="0" lvl="0" indent="0" rtl="0">
              <a:lnSpc>
                <a:spcPct val="90000"/>
              </a:lnSpc>
              <a:spcBef>
                <a:spcPts val="0"/>
              </a:spcBef>
              <a:buClr>
                <a:schemeClr val="dk1"/>
              </a:buClr>
              <a:buSzPct val="25000"/>
              <a:buFont typeface="Arial"/>
              <a:buNone/>
            </a:pPr>
            <a:endParaRPr sz="2400">
              <a:solidFill>
                <a:schemeClr val="dk1"/>
              </a:solidFill>
            </a:endParaRPr>
          </a:p>
          <a:p>
            <a:pPr marL="0" lvl="0" indent="0" rtl="0">
              <a:lnSpc>
                <a:spcPct val="90000"/>
              </a:lnSpc>
              <a:spcBef>
                <a:spcPts val="0"/>
              </a:spcBef>
              <a:buClr>
                <a:schemeClr val="dk1"/>
              </a:buClr>
              <a:buSzPct val="25000"/>
              <a:buFont typeface="Arial"/>
              <a:buNone/>
            </a:pPr>
            <a:endParaRPr sz="2400">
              <a:solidFill>
                <a:schemeClr val="dk1"/>
              </a:solidFill>
            </a:endParaRPr>
          </a:p>
          <a:p>
            <a:pPr marL="0" lvl="0" indent="0" rtl="0">
              <a:lnSpc>
                <a:spcPct val="90000"/>
              </a:lnSpc>
              <a:spcBef>
                <a:spcPts val="0"/>
              </a:spcBef>
              <a:buClr>
                <a:schemeClr val="dk1"/>
              </a:buClr>
              <a:buSzPct val="25000"/>
              <a:buFont typeface="Arial"/>
              <a:buNone/>
            </a:pPr>
            <a:endParaRPr sz="2400">
              <a:solidFill>
                <a:schemeClr val="dk1"/>
              </a:solidFill>
            </a:endParaRPr>
          </a:p>
        </p:txBody>
      </p:sp>
      <p:pic>
        <p:nvPicPr>
          <p:cNvPr id="231" name="Shape 231"/>
          <p:cNvPicPr preferRelativeResize="0"/>
          <p:nvPr/>
        </p:nvPicPr>
        <p:blipFill>
          <a:blip r:embed="rId3">
            <a:alphaModFix/>
          </a:blip>
          <a:stretch>
            <a:fillRect/>
          </a:stretch>
        </p:blipFill>
        <p:spPr>
          <a:xfrm>
            <a:off x="1651800" y="1225125"/>
            <a:ext cx="3712349" cy="3089849"/>
          </a:xfrm>
          <a:prstGeom prst="rect">
            <a:avLst/>
          </a:prstGeom>
          <a:noFill/>
          <a:ln>
            <a:noFill/>
          </a:ln>
        </p:spPr>
      </p:pic>
      <p:cxnSp>
        <p:nvCxnSpPr>
          <p:cNvPr id="232" name="Shape 232"/>
          <p:cNvCxnSpPr/>
          <p:nvPr/>
        </p:nvCxnSpPr>
        <p:spPr>
          <a:xfrm>
            <a:off x="1651800" y="3898575"/>
            <a:ext cx="3667800" cy="0"/>
          </a:xfrm>
          <a:prstGeom prst="straightConnector1">
            <a:avLst/>
          </a:prstGeom>
          <a:noFill/>
          <a:ln w="9525" cap="flat" cmpd="sng">
            <a:solidFill>
              <a:srgbClr val="CC0000"/>
            </a:solidFill>
            <a:prstDash val="solid"/>
            <a:round/>
            <a:headEnd type="none" w="lg" len="lg"/>
            <a:tailEnd type="none" w="lg" len="lg"/>
          </a:ln>
        </p:spPr>
      </p:cxnSp>
      <p:cxnSp>
        <p:nvCxnSpPr>
          <p:cNvPr id="233" name="Shape 233"/>
          <p:cNvCxnSpPr/>
          <p:nvPr/>
        </p:nvCxnSpPr>
        <p:spPr>
          <a:xfrm>
            <a:off x="1651800" y="3898575"/>
            <a:ext cx="0" cy="416400"/>
          </a:xfrm>
          <a:prstGeom prst="straightConnector1">
            <a:avLst/>
          </a:prstGeom>
          <a:noFill/>
          <a:ln w="9525" cap="flat" cmpd="sng">
            <a:solidFill>
              <a:srgbClr val="CC0000"/>
            </a:solidFill>
            <a:prstDash val="solid"/>
            <a:round/>
            <a:headEnd type="none" w="lg" len="lg"/>
            <a:tailEnd type="none" w="lg" len="lg"/>
          </a:ln>
        </p:spPr>
      </p:cxnSp>
      <p:cxnSp>
        <p:nvCxnSpPr>
          <p:cNvPr id="234" name="Shape 234"/>
          <p:cNvCxnSpPr/>
          <p:nvPr/>
        </p:nvCxnSpPr>
        <p:spPr>
          <a:xfrm>
            <a:off x="1651800" y="4314975"/>
            <a:ext cx="3667800" cy="0"/>
          </a:xfrm>
          <a:prstGeom prst="straightConnector1">
            <a:avLst/>
          </a:prstGeom>
          <a:noFill/>
          <a:ln w="9525" cap="flat" cmpd="sng">
            <a:solidFill>
              <a:srgbClr val="990000"/>
            </a:solidFill>
            <a:prstDash val="solid"/>
            <a:round/>
            <a:headEnd type="none" w="lg" len="lg"/>
            <a:tailEnd type="none" w="lg" len="lg"/>
          </a:ln>
        </p:spPr>
      </p:cxnSp>
      <p:cxnSp>
        <p:nvCxnSpPr>
          <p:cNvPr id="235" name="Shape 235"/>
          <p:cNvCxnSpPr/>
          <p:nvPr/>
        </p:nvCxnSpPr>
        <p:spPr>
          <a:xfrm>
            <a:off x="5332808" y="3898575"/>
            <a:ext cx="0" cy="416400"/>
          </a:xfrm>
          <a:prstGeom prst="straightConnector1">
            <a:avLst/>
          </a:prstGeom>
          <a:noFill/>
          <a:ln w="9525" cap="flat" cmpd="sng">
            <a:solidFill>
              <a:srgbClr val="CC0000"/>
            </a:solidFill>
            <a:prstDash val="solid"/>
            <a:round/>
            <a:headEnd type="none" w="lg" len="lg"/>
            <a:tailEnd type="none" w="lg" len="lg"/>
          </a:ln>
        </p:spPr>
      </p:cxnSp>
      <p:cxnSp>
        <p:nvCxnSpPr>
          <p:cNvPr id="236" name="Shape 236"/>
          <p:cNvCxnSpPr/>
          <p:nvPr/>
        </p:nvCxnSpPr>
        <p:spPr>
          <a:xfrm rot="10800000" flipH="1">
            <a:off x="5332808" y="2784611"/>
            <a:ext cx="771600" cy="1325100"/>
          </a:xfrm>
          <a:prstGeom prst="straightConnector1">
            <a:avLst/>
          </a:prstGeom>
          <a:noFill/>
          <a:ln w="9525" cap="flat" cmpd="sng">
            <a:solidFill>
              <a:srgbClr val="CC0000"/>
            </a:solidFill>
            <a:prstDash val="solid"/>
            <a:round/>
            <a:headEnd type="none" w="lg" len="lg"/>
            <a:tailEnd type="triangle" w="lg" len="lg"/>
          </a:ln>
        </p:spPr>
      </p:cxnSp>
      <p:sp>
        <p:nvSpPr>
          <p:cNvPr id="237" name="Shape 237"/>
          <p:cNvSpPr txBox="1"/>
          <p:nvPr/>
        </p:nvSpPr>
        <p:spPr>
          <a:xfrm>
            <a:off x="6104400" y="2318625"/>
            <a:ext cx="2642700" cy="681000"/>
          </a:xfrm>
          <a:prstGeom prst="rect">
            <a:avLst/>
          </a:prstGeom>
          <a:noFill/>
          <a:ln>
            <a:noFill/>
          </a:ln>
        </p:spPr>
        <p:txBody>
          <a:bodyPr lIns="91425" tIns="91425" rIns="91425" bIns="91425" anchor="t" anchorCtr="0">
            <a:noAutofit/>
          </a:bodyPr>
          <a:lstStyle/>
          <a:p>
            <a:pPr lvl="0">
              <a:spcBef>
                <a:spcPts val="0"/>
              </a:spcBef>
              <a:buNone/>
            </a:pPr>
            <a:r>
              <a:rPr lang="ko" b="1">
                <a:solidFill>
                  <a:srgbClr val="CC0000"/>
                </a:solidFill>
              </a:rPr>
              <a:t>비싼</a:t>
            </a:r>
            <a:r>
              <a:rPr lang="ko"/>
              <a:t> 단말기 </a:t>
            </a:r>
            <a:r>
              <a:rPr lang="ko" b="1">
                <a:solidFill>
                  <a:srgbClr val="CC0000"/>
                </a:solidFill>
              </a:rPr>
              <a:t>가격</a:t>
            </a:r>
          </a:p>
          <a:p>
            <a:pPr lvl="0">
              <a:spcBef>
                <a:spcPts val="0"/>
              </a:spcBef>
              <a:buNone/>
            </a:pPr>
            <a:r>
              <a:rPr lang="ko"/>
              <a:t>약 50m 정도 </a:t>
            </a:r>
            <a:r>
              <a:rPr lang="ko" b="1">
                <a:solidFill>
                  <a:srgbClr val="CC0000"/>
                </a:solidFill>
              </a:rPr>
              <a:t>오차</a:t>
            </a:r>
            <a:r>
              <a:rPr lang="ko"/>
              <a:t>범위 </a:t>
            </a:r>
            <a:r>
              <a:rPr lang="ko" b="1">
                <a:solidFill>
                  <a:srgbClr val="CC0000"/>
                </a:solidFill>
              </a:rPr>
              <a:t>발생</a:t>
            </a:r>
            <a:r>
              <a:rPr lang="ko"/>
              <a:t> </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Shape 242"/>
          <p:cNvPicPr preferRelativeResize="0"/>
          <p:nvPr/>
        </p:nvPicPr>
        <p:blipFill>
          <a:blip r:embed="rId3">
            <a:alphaModFix/>
          </a:blip>
          <a:stretch>
            <a:fillRect/>
          </a:stretch>
        </p:blipFill>
        <p:spPr>
          <a:xfrm flipH="1">
            <a:off x="7432324" y="1331974"/>
            <a:ext cx="722550" cy="1020399"/>
          </a:xfrm>
          <a:prstGeom prst="rect">
            <a:avLst/>
          </a:prstGeom>
          <a:noFill/>
          <a:ln>
            <a:noFill/>
          </a:ln>
        </p:spPr>
      </p:pic>
      <p:pic>
        <p:nvPicPr>
          <p:cNvPr id="243" name="Shape 243"/>
          <p:cNvPicPr preferRelativeResize="0"/>
          <p:nvPr/>
        </p:nvPicPr>
        <p:blipFill>
          <a:blip r:embed="rId4">
            <a:alphaModFix/>
          </a:blip>
          <a:stretch>
            <a:fillRect/>
          </a:stretch>
        </p:blipFill>
        <p:spPr>
          <a:xfrm>
            <a:off x="1254499" y="1331974"/>
            <a:ext cx="958199" cy="1048024"/>
          </a:xfrm>
          <a:prstGeom prst="rect">
            <a:avLst/>
          </a:prstGeom>
          <a:noFill/>
          <a:ln>
            <a:noFill/>
          </a:ln>
        </p:spPr>
      </p:pic>
      <p:pic>
        <p:nvPicPr>
          <p:cNvPr id="244" name="Shape 244"/>
          <p:cNvPicPr preferRelativeResize="0"/>
          <p:nvPr/>
        </p:nvPicPr>
        <p:blipFill>
          <a:blip r:embed="rId5">
            <a:alphaModFix/>
          </a:blip>
          <a:stretch>
            <a:fillRect/>
          </a:stretch>
        </p:blipFill>
        <p:spPr>
          <a:xfrm>
            <a:off x="5358575" y="1293275"/>
            <a:ext cx="1012499" cy="1191949"/>
          </a:xfrm>
          <a:prstGeom prst="rect">
            <a:avLst/>
          </a:prstGeom>
          <a:noFill/>
          <a:ln>
            <a:noFill/>
          </a:ln>
        </p:spPr>
      </p:pic>
      <p:pic>
        <p:nvPicPr>
          <p:cNvPr id="245" name="Shape 245"/>
          <p:cNvPicPr preferRelativeResize="0"/>
          <p:nvPr/>
        </p:nvPicPr>
        <p:blipFill>
          <a:blip r:embed="rId6">
            <a:alphaModFix/>
          </a:blip>
          <a:stretch>
            <a:fillRect/>
          </a:stretch>
        </p:blipFill>
        <p:spPr>
          <a:xfrm>
            <a:off x="3094688" y="1293275"/>
            <a:ext cx="1012650" cy="1168432"/>
          </a:xfrm>
          <a:prstGeom prst="rect">
            <a:avLst/>
          </a:prstGeom>
          <a:noFill/>
          <a:ln>
            <a:noFill/>
          </a:ln>
        </p:spPr>
      </p:pic>
      <p:sp>
        <p:nvSpPr>
          <p:cNvPr id="246" name="Shape 246"/>
          <p:cNvSpPr txBox="1"/>
          <p:nvPr/>
        </p:nvSpPr>
        <p:spPr>
          <a:xfrm>
            <a:off x="1409408" y="2429850"/>
            <a:ext cx="722400" cy="283800"/>
          </a:xfrm>
          <a:prstGeom prst="rect">
            <a:avLst/>
          </a:prstGeom>
          <a:noFill/>
          <a:ln>
            <a:noFill/>
          </a:ln>
        </p:spPr>
        <p:txBody>
          <a:bodyPr lIns="91425" tIns="91425" rIns="91425" bIns="91425" anchor="t" anchorCtr="0">
            <a:noAutofit/>
          </a:bodyPr>
          <a:lstStyle/>
          <a:p>
            <a:pPr lvl="0" rtl="0">
              <a:spcBef>
                <a:spcPts val="0"/>
              </a:spcBef>
              <a:buNone/>
            </a:pPr>
            <a:r>
              <a:rPr lang="ko" sz="1200" b="1" dirty="0"/>
              <a:t>개발자</a:t>
            </a:r>
          </a:p>
        </p:txBody>
      </p:sp>
      <p:sp>
        <p:nvSpPr>
          <p:cNvPr id="247" name="Shape 247"/>
          <p:cNvSpPr txBox="1"/>
          <p:nvPr/>
        </p:nvSpPr>
        <p:spPr>
          <a:xfrm>
            <a:off x="7584800" y="2429850"/>
            <a:ext cx="722700" cy="283800"/>
          </a:xfrm>
          <a:prstGeom prst="rect">
            <a:avLst/>
          </a:prstGeom>
          <a:noFill/>
          <a:ln>
            <a:noFill/>
          </a:ln>
        </p:spPr>
        <p:txBody>
          <a:bodyPr lIns="91425" tIns="91425" rIns="91425" bIns="91425" anchor="t" anchorCtr="0">
            <a:noAutofit/>
          </a:bodyPr>
          <a:lstStyle/>
          <a:p>
            <a:pPr lvl="0" rtl="0">
              <a:spcBef>
                <a:spcPts val="0"/>
              </a:spcBef>
              <a:buNone/>
            </a:pPr>
            <a:r>
              <a:rPr lang="ko" sz="1200" b="1"/>
              <a:t>사용자</a:t>
            </a:r>
          </a:p>
        </p:txBody>
      </p:sp>
      <p:sp>
        <p:nvSpPr>
          <p:cNvPr id="248" name="Shape 248"/>
          <p:cNvSpPr txBox="1"/>
          <p:nvPr/>
        </p:nvSpPr>
        <p:spPr>
          <a:xfrm>
            <a:off x="5314397" y="2429850"/>
            <a:ext cx="1111888" cy="283800"/>
          </a:xfrm>
          <a:prstGeom prst="rect">
            <a:avLst/>
          </a:prstGeom>
          <a:noFill/>
          <a:ln>
            <a:noFill/>
          </a:ln>
        </p:spPr>
        <p:txBody>
          <a:bodyPr lIns="91425" tIns="91425" rIns="91425" bIns="91425" anchor="t" anchorCtr="0">
            <a:noAutofit/>
          </a:bodyPr>
          <a:lstStyle/>
          <a:p>
            <a:pPr lvl="0" rtl="0">
              <a:spcBef>
                <a:spcPts val="0"/>
              </a:spcBef>
              <a:buNone/>
            </a:pPr>
            <a:r>
              <a:rPr lang="ko" sz="1200" b="1"/>
              <a:t>어플리케이션</a:t>
            </a:r>
          </a:p>
        </p:txBody>
      </p:sp>
      <p:sp>
        <p:nvSpPr>
          <p:cNvPr id="249" name="Shape 249"/>
          <p:cNvSpPr txBox="1"/>
          <p:nvPr/>
        </p:nvSpPr>
        <p:spPr>
          <a:xfrm>
            <a:off x="3023137" y="2429850"/>
            <a:ext cx="1160400" cy="283800"/>
          </a:xfrm>
          <a:prstGeom prst="rect">
            <a:avLst/>
          </a:prstGeom>
          <a:noFill/>
          <a:ln>
            <a:noFill/>
          </a:ln>
        </p:spPr>
        <p:txBody>
          <a:bodyPr lIns="91425" tIns="91425" rIns="91425" bIns="91425" anchor="t" anchorCtr="0">
            <a:noAutofit/>
          </a:bodyPr>
          <a:lstStyle/>
          <a:p>
            <a:pPr lvl="0" rtl="0">
              <a:spcBef>
                <a:spcPts val="0"/>
              </a:spcBef>
              <a:buNone/>
            </a:pPr>
            <a:r>
              <a:rPr lang="ko" sz="1200" b="1"/>
              <a:t>위치정보서버</a:t>
            </a:r>
          </a:p>
        </p:txBody>
      </p:sp>
      <p:pic>
        <p:nvPicPr>
          <p:cNvPr id="250" name="Shape 250"/>
          <p:cNvPicPr preferRelativeResize="0"/>
          <p:nvPr/>
        </p:nvPicPr>
        <p:blipFill>
          <a:blip r:embed="rId7">
            <a:alphaModFix/>
          </a:blip>
          <a:stretch>
            <a:fillRect/>
          </a:stretch>
        </p:blipFill>
        <p:spPr>
          <a:xfrm>
            <a:off x="2310475" y="3675522"/>
            <a:ext cx="898499" cy="752826"/>
          </a:xfrm>
          <a:prstGeom prst="rect">
            <a:avLst/>
          </a:prstGeom>
          <a:noFill/>
          <a:ln>
            <a:noFill/>
          </a:ln>
        </p:spPr>
      </p:pic>
      <p:sp>
        <p:nvSpPr>
          <p:cNvPr id="251" name="Shape 251"/>
          <p:cNvSpPr txBox="1"/>
          <p:nvPr/>
        </p:nvSpPr>
        <p:spPr>
          <a:xfrm>
            <a:off x="2113150" y="4493392"/>
            <a:ext cx="1302400" cy="283800"/>
          </a:xfrm>
          <a:prstGeom prst="rect">
            <a:avLst/>
          </a:prstGeom>
          <a:noFill/>
          <a:ln>
            <a:noFill/>
          </a:ln>
        </p:spPr>
        <p:txBody>
          <a:bodyPr lIns="91425" tIns="91425" rIns="91425" bIns="91425" anchor="t" anchorCtr="0">
            <a:noAutofit/>
          </a:bodyPr>
          <a:lstStyle/>
          <a:p>
            <a:pPr lvl="0" rtl="0">
              <a:spcBef>
                <a:spcPts val="0"/>
              </a:spcBef>
              <a:buNone/>
            </a:pPr>
            <a:r>
              <a:rPr lang="ko" sz="1200" b="1"/>
              <a:t>도로명주소 DB</a:t>
            </a:r>
          </a:p>
        </p:txBody>
      </p:sp>
      <p:sp>
        <p:nvSpPr>
          <p:cNvPr id="252" name="Shape 252"/>
          <p:cNvSpPr txBox="1">
            <a:spLocks noGrp="1"/>
          </p:cNvSpPr>
          <p:nvPr>
            <p:ph type="title"/>
          </p:nvPr>
        </p:nvSpPr>
        <p:spPr>
          <a:xfrm>
            <a:off x="1254500" y="395100"/>
            <a:ext cx="7053000" cy="681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4D4D4D"/>
              </a:buClr>
              <a:buSzPct val="25000"/>
              <a:buFont typeface="Arial"/>
              <a:buNone/>
            </a:pPr>
            <a:r>
              <a:rPr lang="ko">
                <a:solidFill>
                  <a:srgbClr val="434343"/>
                </a:solidFill>
              </a:rPr>
              <a:t>시스템 수행 시나리오 </a:t>
            </a:r>
            <a:r>
              <a:rPr lang="ko" sz="2400">
                <a:solidFill>
                  <a:srgbClr val="434343"/>
                </a:solidFill>
              </a:rPr>
              <a:t>(시스템 관점)</a:t>
            </a:r>
          </a:p>
        </p:txBody>
      </p:sp>
      <p:cxnSp>
        <p:nvCxnSpPr>
          <p:cNvPr id="257" name="Shape 257"/>
          <p:cNvCxnSpPr/>
          <p:nvPr/>
        </p:nvCxnSpPr>
        <p:spPr>
          <a:xfrm flipH="1" flipV="1">
            <a:off x="4445594" y="1932200"/>
            <a:ext cx="603768" cy="1"/>
          </a:xfrm>
          <a:prstGeom prst="straightConnector1">
            <a:avLst/>
          </a:prstGeom>
          <a:noFill/>
          <a:ln w="38100" cap="flat" cmpd="sng">
            <a:solidFill>
              <a:srgbClr val="CC4125"/>
            </a:solidFill>
            <a:prstDash val="solid"/>
            <a:round/>
            <a:headEnd type="none" w="lg" len="lg"/>
            <a:tailEnd type="triangle" w="lg" len="lg"/>
          </a:ln>
        </p:spPr>
      </p:cxnSp>
      <p:cxnSp>
        <p:nvCxnSpPr>
          <p:cNvPr id="258" name="Shape 258"/>
          <p:cNvCxnSpPr/>
          <p:nvPr/>
        </p:nvCxnSpPr>
        <p:spPr>
          <a:xfrm rot="10800000" flipH="1">
            <a:off x="4445594" y="1721370"/>
            <a:ext cx="622200" cy="8100"/>
          </a:xfrm>
          <a:prstGeom prst="straightConnector1">
            <a:avLst/>
          </a:prstGeom>
          <a:noFill/>
          <a:ln w="38100" cap="flat" cmpd="sng">
            <a:solidFill>
              <a:srgbClr val="4A86E8"/>
            </a:solidFill>
            <a:prstDash val="solid"/>
            <a:round/>
            <a:headEnd type="none" w="lg" len="lg"/>
            <a:tailEnd type="triangle" w="lg" len="lg"/>
          </a:ln>
        </p:spPr>
      </p:cxnSp>
      <p:cxnSp>
        <p:nvCxnSpPr>
          <p:cNvPr id="260" name="Shape 260"/>
          <p:cNvCxnSpPr/>
          <p:nvPr/>
        </p:nvCxnSpPr>
        <p:spPr>
          <a:xfrm flipH="1">
            <a:off x="6590350" y="1932200"/>
            <a:ext cx="604012" cy="0"/>
          </a:xfrm>
          <a:prstGeom prst="straightConnector1">
            <a:avLst/>
          </a:prstGeom>
          <a:noFill/>
          <a:ln w="38100" cap="flat" cmpd="sng">
            <a:solidFill>
              <a:srgbClr val="CC4125"/>
            </a:solidFill>
            <a:prstDash val="solid"/>
            <a:round/>
            <a:headEnd type="none" w="lg" len="lg"/>
            <a:tailEnd type="triangle" w="lg" len="lg"/>
          </a:ln>
        </p:spPr>
      </p:cxnSp>
      <p:cxnSp>
        <p:nvCxnSpPr>
          <p:cNvPr id="261" name="Shape 261"/>
          <p:cNvCxnSpPr/>
          <p:nvPr/>
        </p:nvCxnSpPr>
        <p:spPr>
          <a:xfrm rot="10800000" flipH="1">
            <a:off x="6590594" y="1721370"/>
            <a:ext cx="622200" cy="8100"/>
          </a:xfrm>
          <a:prstGeom prst="straightConnector1">
            <a:avLst/>
          </a:prstGeom>
          <a:noFill/>
          <a:ln w="38100" cap="flat" cmpd="sng">
            <a:solidFill>
              <a:srgbClr val="4A86E8"/>
            </a:solidFill>
            <a:prstDash val="solid"/>
            <a:round/>
            <a:headEnd type="none" w="lg" len="lg"/>
            <a:tailEnd type="triangle" w="lg" len="lg"/>
          </a:ln>
        </p:spPr>
      </p:cxnSp>
      <p:sp>
        <p:nvSpPr>
          <p:cNvPr id="262" name="Shape 262"/>
          <p:cNvSpPr txBox="1"/>
          <p:nvPr/>
        </p:nvSpPr>
        <p:spPr>
          <a:xfrm>
            <a:off x="2315300" y="1861200"/>
            <a:ext cx="779400" cy="568500"/>
          </a:xfrm>
          <a:prstGeom prst="rect">
            <a:avLst/>
          </a:prstGeom>
          <a:noFill/>
          <a:ln>
            <a:noFill/>
          </a:ln>
        </p:spPr>
        <p:txBody>
          <a:bodyPr lIns="91425" tIns="91425" rIns="91425" bIns="91425" anchor="t" anchorCtr="0">
            <a:noAutofit/>
          </a:bodyPr>
          <a:lstStyle/>
          <a:p>
            <a:pPr lvl="0">
              <a:spcBef>
                <a:spcPts val="0"/>
              </a:spcBef>
              <a:buNone/>
            </a:pPr>
            <a:r>
              <a:rPr lang="ko" sz="1000" b="1"/>
              <a:t>위치정보 업데이트</a:t>
            </a:r>
            <a:r>
              <a:rPr lang="ko"/>
              <a:t> </a:t>
            </a:r>
          </a:p>
        </p:txBody>
      </p:sp>
      <p:sp>
        <p:nvSpPr>
          <p:cNvPr id="263" name="Shape 263"/>
          <p:cNvSpPr txBox="1"/>
          <p:nvPr/>
        </p:nvSpPr>
        <p:spPr>
          <a:xfrm>
            <a:off x="4172678" y="1970505"/>
            <a:ext cx="1160400" cy="365100"/>
          </a:xfrm>
          <a:prstGeom prst="rect">
            <a:avLst/>
          </a:prstGeom>
          <a:noFill/>
          <a:ln>
            <a:noFill/>
          </a:ln>
        </p:spPr>
        <p:txBody>
          <a:bodyPr lIns="91425" tIns="91425" rIns="91425" bIns="91425" anchor="t" anchorCtr="0">
            <a:noAutofit/>
          </a:bodyPr>
          <a:lstStyle/>
          <a:p>
            <a:pPr marL="0" lvl="0" indent="0" algn="ctr" rtl="0">
              <a:spcBef>
                <a:spcPts val="0"/>
              </a:spcBef>
              <a:buNone/>
            </a:pPr>
            <a:r>
              <a:rPr lang="ko" sz="1000" b="1" dirty="0"/>
              <a:t>실시간 </a:t>
            </a:r>
          </a:p>
          <a:p>
            <a:pPr marL="0" lvl="0" indent="0" algn="ctr">
              <a:spcBef>
                <a:spcPts val="0"/>
              </a:spcBef>
              <a:buNone/>
            </a:pPr>
            <a:r>
              <a:rPr lang="ko" sz="1000" b="1" dirty="0"/>
              <a:t>위치정보 요청</a:t>
            </a:r>
          </a:p>
        </p:txBody>
      </p:sp>
      <p:sp>
        <p:nvSpPr>
          <p:cNvPr id="264" name="Shape 264"/>
          <p:cNvSpPr txBox="1"/>
          <p:nvPr/>
        </p:nvSpPr>
        <p:spPr>
          <a:xfrm>
            <a:off x="4515762" y="1356550"/>
            <a:ext cx="440700" cy="283800"/>
          </a:xfrm>
          <a:prstGeom prst="rect">
            <a:avLst/>
          </a:prstGeom>
          <a:noFill/>
          <a:ln>
            <a:noFill/>
          </a:ln>
        </p:spPr>
        <p:txBody>
          <a:bodyPr lIns="91425" tIns="91425" rIns="91425" bIns="91425" anchor="t" anchorCtr="0">
            <a:noAutofit/>
          </a:bodyPr>
          <a:lstStyle/>
          <a:p>
            <a:pPr lvl="0" rtl="0">
              <a:spcBef>
                <a:spcPts val="0"/>
              </a:spcBef>
              <a:buNone/>
            </a:pPr>
            <a:r>
              <a:rPr lang="ko" sz="1000" b="1"/>
              <a:t>제공</a:t>
            </a:r>
          </a:p>
        </p:txBody>
      </p:sp>
      <p:cxnSp>
        <p:nvCxnSpPr>
          <p:cNvPr id="265" name="Shape 265"/>
          <p:cNvCxnSpPr/>
          <p:nvPr/>
        </p:nvCxnSpPr>
        <p:spPr>
          <a:xfrm rot="10800000" flipH="1">
            <a:off x="2342594" y="1721370"/>
            <a:ext cx="622200" cy="8100"/>
          </a:xfrm>
          <a:prstGeom prst="straightConnector1">
            <a:avLst/>
          </a:prstGeom>
          <a:noFill/>
          <a:ln w="38100" cap="flat" cmpd="sng">
            <a:solidFill>
              <a:srgbClr val="4A86E8"/>
            </a:solidFill>
            <a:prstDash val="solid"/>
            <a:round/>
            <a:headEnd type="none" w="lg" len="lg"/>
            <a:tailEnd type="triangle" w="lg" len="lg"/>
          </a:ln>
        </p:spPr>
      </p:cxnSp>
      <p:sp>
        <p:nvSpPr>
          <p:cNvPr id="266" name="Shape 266"/>
          <p:cNvSpPr txBox="1"/>
          <p:nvPr/>
        </p:nvSpPr>
        <p:spPr>
          <a:xfrm>
            <a:off x="6376183" y="1356551"/>
            <a:ext cx="1145863" cy="283800"/>
          </a:xfrm>
          <a:prstGeom prst="rect">
            <a:avLst/>
          </a:prstGeom>
          <a:noFill/>
          <a:ln>
            <a:noFill/>
          </a:ln>
        </p:spPr>
        <p:txBody>
          <a:bodyPr lIns="91425" tIns="91425" rIns="91425" bIns="91425" anchor="t" anchorCtr="0">
            <a:noAutofit/>
          </a:bodyPr>
          <a:lstStyle/>
          <a:p>
            <a:pPr lvl="0" rtl="0">
              <a:spcBef>
                <a:spcPts val="0"/>
              </a:spcBef>
              <a:buNone/>
            </a:pPr>
            <a:r>
              <a:rPr lang="ko" sz="1000" b="1"/>
              <a:t>음성 데이터제공</a:t>
            </a:r>
          </a:p>
        </p:txBody>
      </p:sp>
      <p:sp>
        <p:nvSpPr>
          <p:cNvPr id="267" name="Shape 267"/>
          <p:cNvSpPr txBox="1"/>
          <p:nvPr/>
        </p:nvSpPr>
        <p:spPr>
          <a:xfrm>
            <a:off x="6501045" y="1968686"/>
            <a:ext cx="899975" cy="225300"/>
          </a:xfrm>
          <a:prstGeom prst="rect">
            <a:avLst/>
          </a:prstGeom>
          <a:noFill/>
          <a:ln>
            <a:noFill/>
          </a:ln>
        </p:spPr>
        <p:txBody>
          <a:bodyPr lIns="91425" tIns="91425" rIns="91425" bIns="91425" anchor="t" anchorCtr="0">
            <a:noAutofit/>
          </a:bodyPr>
          <a:lstStyle/>
          <a:p>
            <a:pPr lvl="0" algn="ctr">
              <a:spcBef>
                <a:spcPts val="0"/>
              </a:spcBef>
              <a:buNone/>
            </a:pPr>
            <a:r>
              <a:rPr lang="ko" sz="1000" b="1" dirty="0"/>
              <a:t>랜드마크 </a:t>
            </a:r>
            <a:endParaRPr lang="en-US" altLang="ko" sz="1000" b="1" dirty="0" smtClean="0"/>
          </a:p>
          <a:p>
            <a:pPr lvl="0" algn="ctr">
              <a:spcBef>
                <a:spcPts val="0"/>
              </a:spcBef>
              <a:buNone/>
            </a:pPr>
            <a:r>
              <a:rPr lang="ko" sz="1000" b="1" dirty="0" smtClean="0"/>
              <a:t>등록 </a:t>
            </a:r>
            <a:r>
              <a:rPr lang="ko" sz="1000" b="1" dirty="0"/>
              <a:t>및 제어</a:t>
            </a:r>
          </a:p>
        </p:txBody>
      </p:sp>
      <p:sp>
        <p:nvSpPr>
          <p:cNvPr id="33" name="Shape 253"/>
          <p:cNvSpPr txBox="1"/>
          <p:nvPr/>
        </p:nvSpPr>
        <p:spPr>
          <a:xfrm>
            <a:off x="3709680" y="4494725"/>
            <a:ext cx="1160400" cy="365100"/>
          </a:xfrm>
          <a:prstGeom prst="rect">
            <a:avLst/>
          </a:prstGeom>
          <a:noFill/>
          <a:ln>
            <a:noFill/>
          </a:ln>
        </p:spPr>
        <p:txBody>
          <a:bodyPr lIns="91425" tIns="91425" rIns="91425" bIns="91425" anchor="t" anchorCtr="0">
            <a:noAutofit/>
          </a:bodyPr>
          <a:lstStyle/>
          <a:p>
            <a:pPr lvl="0" rtl="0">
              <a:spcBef>
                <a:spcPts val="0"/>
              </a:spcBef>
              <a:buNone/>
            </a:pPr>
            <a:r>
              <a:rPr lang="ko" sz="1200" b="1" dirty="0"/>
              <a:t>랜드마크 DB </a:t>
            </a:r>
          </a:p>
        </p:txBody>
      </p:sp>
      <p:cxnSp>
        <p:nvCxnSpPr>
          <p:cNvPr id="34" name="Shape 267"/>
          <p:cNvCxnSpPr/>
          <p:nvPr/>
        </p:nvCxnSpPr>
        <p:spPr>
          <a:xfrm rot="10800000">
            <a:off x="3908277" y="2853138"/>
            <a:ext cx="208800" cy="611700"/>
          </a:xfrm>
          <a:prstGeom prst="straightConnector1">
            <a:avLst/>
          </a:prstGeom>
          <a:noFill/>
          <a:ln w="38100" cap="flat" cmpd="sng">
            <a:solidFill>
              <a:srgbClr val="CC4125"/>
            </a:solidFill>
            <a:prstDash val="solid"/>
            <a:round/>
            <a:headEnd type="none" w="lg" len="lg"/>
            <a:tailEnd type="triangle" w="lg" len="lg"/>
          </a:ln>
        </p:spPr>
      </p:cxnSp>
      <p:cxnSp>
        <p:nvCxnSpPr>
          <p:cNvPr id="35" name="Shape 268"/>
          <p:cNvCxnSpPr/>
          <p:nvPr/>
        </p:nvCxnSpPr>
        <p:spPr>
          <a:xfrm>
            <a:off x="4117615" y="2866225"/>
            <a:ext cx="185700" cy="582600"/>
          </a:xfrm>
          <a:prstGeom prst="straightConnector1">
            <a:avLst/>
          </a:prstGeom>
          <a:noFill/>
          <a:ln w="38100" cap="flat" cmpd="sng">
            <a:solidFill>
              <a:srgbClr val="4A86E8"/>
            </a:solidFill>
            <a:prstDash val="solid"/>
            <a:round/>
            <a:headEnd type="none" w="lg" len="lg"/>
            <a:tailEnd type="triangle" w="lg" len="lg"/>
          </a:ln>
        </p:spPr>
      </p:cxnSp>
      <p:sp>
        <p:nvSpPr>
          <p:cNvPr id="36" name="Shape 269"/>
          <p:cNvSpPr txBox="1"/>
          <p:nvPr/>
        </p:nvSpPr>
        <p:spPr>
          <a:xfrm>
            <a:off x="4208227" y="2891362"/>
            <a:ext cx="440700" cy="283800"/>
          </a:xfrm>
          <a:prstGeom prst="rect">
            <a:avLst/>
          </a:prstGeom>
          <a:noFill/>
          <a:ln>
            <a:noFill/>
          </a:ln>
        </p:spPr>
        <p:txBody>
          <a:bodyPr lIns="91425" tIns="91425" rIns="91425" bIns="91425" anchor="t" anchorCtr="0">
            <a:noAutofit/>
          </a:bodyPr>
          <a:lstStyle/>
          <a:p>
            <a:pPr lvl="0" rtl="0">
              <a:spcBef>
                <a:spcPts val="0"/>
              </a:spcBef>
              <a:buNone/>
            </a:pPr>
            <a:r>
              <a:rPr lang="ko" sz="1000" b="1"/>
              <a:t>등록</a:t>
            </a:r>
          </a:p>
        </p:txBody>
      </p:sp>
      <p:sp>
        <p:nvSpPr>
          <p:cNvPr id="37" name="Shape 270"/>
          <p:cNvSpPr txBox="1"/>
          <p:nvPr/>
        </p:nvSpPr>
        <p:spPr>
          <a:xfrm>
            <a:off x="3569111" y="3049852"/>
            <a:ext cx="440700" cy="283800"/>
          </a:xfrm>
          <a:prstGeom prst="rect">
            <a:avLst/>
          </a:prstGeom>
          <a:noFill/>
          <a:ln>
            <a:noFill/>
          </a:ln>
        </p:spPr>
        <p:txBody>
          <a:bodyPr lIns="91425" tIns="91425" rIns="91425" bIns="91425" anchor="t" anchorCtr="0">
            <a:noAutofit/>
          </a:bodyPr>
          <a:lstStyle/>
          <a:p>
            <a:pPr lvl="0" rtl="0">
              <a:spcBef>
                <a:spcPts val="0"/>
              </a:spcBef>
              <a:buNone/>
            </a:pPr>
            <a:r>
              <a:rPr lang="ko" sz="1000" b="1" dirty="0"/>
              <a:t>제공</a:t>
            </a:r>
          </a:p>
        </p:txBody>
      </p:sp>
      <p:pic>
        <p:nvPicPr>
          <p:cNvPr id="39" name="Shape 272"/>
          <p:cNvPicPr preferRelativeResize="0"/>
          <p:nvPr/>
        </p:nvPicPr>
        <p:blipFill>
          <a:blip r:embed="rId7">
            <a:alphaModFix/>
          </a:blip>
          <a:stretch>
            <a:fillRect/>
          </a:stretch>
        </p:blipFill>
        <p:spPr>
          <a:xfrm>
            <a:off x="3797315" y="3681901"/>
            <a:ext cx="898499" cy="752826"/>
          </a:xfrm>
          <a:prstGeom prst="rect">
            <a:avLst/>
          </a:prstGeom>
          <a:noFill/>
          <a:ln>
            <a:noFill/>
          </a:ln>
        </p:spPr>
      </p:pic>
      <p:cxnSp>
        <p:nvCxnSpPr>
          <p:cNvPr id="40" name="Shape 254"/>
          <p:cNvCxnSpPr/>
          <p:nvPr/>
        </p:nvCxnSpPr>
        <p:spPr>
          <a:xfrm flipV="1">
            <a:off x="2642913" y="2772784"/>
            <a:ext cx="380224" cy="638364"/>
          </a:xfrm>
          <a:prstGeom prst="straightConnector1">
            <a:avLst/>
          </a:prstGeom>
          <a:noFill/>
          <a:ln w="38100" cap="flat" cmpd="sng">
            <a:solidFill>
              <a:srgbClr val="CC4125"/>
            </a:solidFill>
            <a:prstDash val="solid"/>
            <a:round/>
            <a:headEnd type="none" w="lg" len="lg"/>
            <a:tailEnd type="triangle" w="lg" len="lg"/>
          </a:ln>
        </p:spPr>
      </p:cxnSp>
      <p:cxnSp>
        <p:nvCxnSpPr>
          <p:cNvPr id="41" name="Shape 255"/>
          <p:cNvCxnSpPr/>
          <p:nvPr/>
        </p:nvCxnSpPr>
        <p:spPr>
          <a:xfrm flipH="1">
            <a:off x="2803661" y="2970925"/>
            <a:ext cx="271964" cy="541020"/>
          </a:xfrm>
          <a:prstGeom prst="straightConnector1">
            <a:avLst/>
          </a:prstGeom>
          <a:noFill/>
          <a:ln w="38100" cap="flat" cmpd="sng">
            <a:solidFill>
              <a:srgbClr val="4A86E8"/>
            </a:solidFill>
            <a:prstDash val="solid"/>
            <a:round/>
            <a:headEnd type="none" w="lg" len="lg"/>
            <a:tailEnd type="triangle" w="lg" len="lg"/>
          </a:ln>
        </p:spPr>
      </p:cxnSp>
      <p:sp>
        <p:nvSpPr>
          <p:cNvPr id="42" name="Shape 271"/>
          <p:cNvSpPr txBox="1"/>
          <p:nvPr/>
        </p:nvSpPr>
        <p:spPr>
          <a:xfrm>
            <a:off x="2952676" y="3083221"/>
            <a:ext cx="722400" cy="283800"/>
          </a:xfrm>
          <a:prstGeom prst="rect">
            <a:avLst/>
          </a:prstGeom>
          <a:noFill/>
          <a:ln>
            <a:noFill/>
          </a:ln>
        </p:spPr>
        <p:txBody>
          <a:bodyPr lIns="91425" tIns="91425" rIns="91425" bIns="91425" anchor="t" anchorCtr="0">
            <a:noAutofit/>
          </a:bodyPr>
          <a:lstStyle/>
          <a:p>
            <a:pPr lvl="0" rtl="0">
              <a:spcBef>
                <a:spcPts val="0"/>
              </a:spcBef>
              <a:buNone/>
            </a:pPr>
            <a:r>
              <a:rPr lang="ko" sz="1000" b="1" dirty="0"/>
              <a:t>DB Sync</a:t>
            </a:r>
          </a:p>
        </p:txBody>
      </p:sp>
      <p:sp>
        <p:nvSpPr>
          <p:cNvPr id="47" name="Shape 258"/>
          <p:cNvSpPr txBox="1"/>
          <p:nvPr/>
        </p:nvSpPr>
        <p:spPr>
          <a:xfrm>
            <a:off x="2003204" y="2941321"/>
            <a:ext cx="722400" cy="283800"/>
          </a:xfrm>
          <a:prstGeom prst="rect">
            <a:avLst/>
          </a:prstGeom>
          <a:noFill/>
          <a:ln>
            <a:noFill/>
          </a:ln>
        </p:spPr>
        <p:txBody>
          <a:bodyPr lIns="91425" tIns="91425" rIns="91425" bIns="91425" anchor="t" anchorCtr="0">
            <a:noAutofit/>
          </a:bodyPr>
          <a:lstStyle/>
          <a:p>
            <a:pPr lvl="0" rtl="0">
              <a:spcBef>
                <a:spcPts val="0"/>
              </a:spcBef>
              <a:buNone/>
            </a:pPr>
            <a:r>
              <a:rPr lang="ko" sz="1000" b="1"/>
              <a:t>DB Sync</a:t>
            </a:r>
          </a:p>
        </p:txBody>
      </p:sp>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고급형]영어교육계획안">
  <a:themeElements>
    <a:clrScheme name="[고급형]영어교육계획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디자인 사용자 지정">
  <a:themeElements>
    <a:clrScheme name="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965</Words>
  <Application>Microsoft Macintosh PowerPoint</Application>
  <PresentationFormat>화면 슬라이드 쇼(16:9)</PresentationFormat>
  <Paragraphs>192</Paragraphs>
  <Slides>17</Slides>
  <Notes>17</Notes>
  <HiddenSlides>0</HiddenSlides>
  <MMClips>0</MMClips>
  <ScaleCrop>false</ScaleCrop>
  <HeadingPairs>
    <vt:vector size="6" baseType="variant">
      <vt:variant>
        <vt:lpstr>사용한 글꼴</vt:lpstr>
      </vt:variant>
      <vt:variant>
        <vt:i4>5</vt:i4>
      </vt:variant>
      <vt:variant>
        <vt:lpstr>테마</vt:lpstr>
      </vt:variant>
      <vt:variant>
        <vt:i4>3</vt:i4>
      </vt:variant>
      <vt:variant>
        <vt:lpstr>슬라이드 제목</vt:lpstr>
      </vt:variant>
      <vt:variant>
        <vt:i4>17</vt:i4>
      </vt:variant>
    </vt:vector>
  </HeadingPairs>
  <TitlesOfParts>
    <vt:vector size="25" baseType="lpstr">
      <vt:lpstr>Arial</vt:lpstr>
      <vt:lpstr>Dotum</vt:lpstr>
      <vt:lpstr>Alfa Slab One</vt:lpstr>
      <vt:lpstr>Garamond</vt:lpstr>
      <vt:lpstr>Proxima Nova</vt:lpstr>
      <vt:lpstr>gameday</vt:lpstr>
      <vt:lpstr>1_[고급형]영어교육계획안</vt:lpstr>
      <vt:lpstr>디자인 사용자 지정</vt:lpstr>
      <vt:lpstr>PowerPoint 프레젠테이션</vt:lpstr>
      <vt:lpstr>Contents</vt:lpstr>
      <vt:lpstr>종합설계 개요</vt:lpstr>
      <vt:lpstr>종합설계 개요</vt:lpstr>
      <vt:lpstr>종합설계 개요</vt:lpstr>
      <vt:lpstr>관련연구 및 사례</vt:lpstr>
      <vt:lpstr>관련연구 및 사례</vt:lpstr>
      <vt:lpstr>관련연구 및 사례</vt:lpstr>
      <vt:lpstr>시스템 수행 시나리오 (시스템 관점)</vt:lpstr>
      <vt:lpstr>시스템 구성도</vt:lpstr>
      <vt:lpstr>개발 환경</vt:lpstr>
      <vt:lpstr>개발 방법</vt:lpstr>
      <vt:lpstr>업무 분담</vt:lpstr>
      <vt:lpstr>종합설계 수행일정</vt:lpstr>
      <vt:lpstr>GitHub</vt:lpstr>
      <vt:lpstr>필요기술 및 참고 문헌</vt:lpstr>
      <vt:lpstr> Q &amp; A</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임성훈</cp:lastModifiedBy>
  <cp:revision>6</cp:revision>
  <cp:lastPrinted>2016-12-19T10:34:57Z</cp:lastPrinted>
  <dcterms:modified xsi:type="dcterms:W3CDTF">2016-12-26T03:58:28Z</dcterms:modified>
</cp:coreProperties>
</file>